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32" r:id="rId1"/>
    <p:sldMasterId id="2147483744" r:id="rId2"/>
  </p:sldMasterIdLst>
  <p:notesMasterIdLst>
    <p:notesMasterId r:id="rId27"/>
  </p:notesMasterIdLst>
  <p:sldIdLst>
    <p:sldId id="261" r:id="rId3"/>
    <p:sldId id="266" r:id="rId4"/>
    <p:sldId id="488" r:id="rId5"/>
    <p:sldId id="454" r:id="rId6"/>
    <p:sldId id="468" r:id="rId7"/>
    <p:sldId id="489" r:id="rId8"/>
    <p:sldId id="469" r:id="rId9"/>
    <p:sldId id="494" r:id="rId10"/>
    <p:sldId id="495" r:id="rId11"/>
    <p:sldId id="496" r:id="rId12"/>
    <p:sldId id="498" r:id="rId13"/>
    <p:sldId id="499" r:id="rId14"/>
    <p:sldId id="500" r:id="rId15"/>
    <p:sldId id="501" r:id="rId16"/>
    <p:sldId id="502" r:id="rId17"/>
    <p:sldId id="503" r:id="rId18"/>
    <p:sldId id="455" r:id="rId19"/>
    <p:sldId id="497" r:id="rId20"/>
    <p:sldId id="492" r:id="rId21"/>
    <p:sldId id="470" r:id="rId22"/>
    <p:sldId id="491" r:id="rId23"/>
    <p:sldId id="490" r:id="rId24"/>
    <p:sldId id="473" r:id="rId25"/>
    <p:sldId id="259" r:id="rId26"/>
  </p:sldIdLst>
  <p:sldSz cx="9144000" cy="6858000" type="screen4x3"/>
  <p:notesSz cx="6797675" cy="987425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9FF"/>
    <a:srgbClr val="0060B8"/>
    <a:srgbClr val="007BEA"/>
    <a:srgbClr val="006BCC"/>
    <a:srgbClr val="005DAF"/>
    <a:srgbClr val="002060"/>
    <a:srgbClr val="00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1506" y="90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79" d="100"/>
          <a:sy n="79" d="100"/>
        </p:scale>
        <p:origin x="331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5659" cy="49542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4" y="0"/>
            <a:ext cx="2945659" cy="49542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C64988-622A-4E38-B987-E3B6CADA1F35}" type="datetimeFigureOut">
              <a:rPr lang="ko-KR" altLang="en-US" smtClean="0"/>
              <a:t>2021-11-03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77925" y="1235075"/>
            <a:ext cx="4441825" cy="33321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51982"/>
            <a:ext cx="5438140" cy="3887986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1" y="9378825"/>
            <a:ext cx="2945659" cy="49542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4" y="9378825"/>
            <a:ext cx="2945659" cy="49542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F62497-B9E0-4DCF-B36A-E5E16266A3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50903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/>
          <p:cNvSpPr/>
          <p:nvPr userDrawn="1"/>
        </p:nvSpPr>
        <p:spPr>
          <a:xfrm>
            <a:off x="0" y="0"/>
            <a:ext cx="352426" cy="6858000"/>
          </a:xfrm>
          <a:prstGeom prst="rect">
            <a:avLst/>
          </a:prstGeom>
          <a:gradFill flip="none" rotWithShape="1">
            <a:gsLst>
              <a:gs pos="0">
                <a:srgbClr val="002060"/>
              </a:gs>
              <a:gs pos="81000">
                <a:schemeClr val="accent1">
                  <a:shade val="67500"/>
                  <a:satMod val="115000"/>
                </a:schemeClr>
              </a:gs>
              <a:gs pos="100000">
                <a:srgbClr val="0099F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/>
          <p:cNvPicPr>
            <a:picLocks noChangeAspect="1"/>
          </p:cNvPicPr>
          <p:nvPr userDrawn="1"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70" y="1108214"/>
            <a:ext cx="4149586" cy="4149586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20" name="슬라이드 번호 개체 틀 5"/>
          <p:cNvSpPr>
            <a:spLocks noGrp="1"/>
          </p:cNvSpPr>
          <p:nvPr>
            <p:ph type="sldNum" sz="quarter" idx="12"/>
          </p:nvPr>
        </p:nvSpPr>
        <p:spPr bwMode="hidden">
          <a:xfrm>
            <a:off x="6753225" y="6328801"/>
            <a:ext cx="2057400" cy="365125"/>
          </a:xfrm>
        </p:spPr>
        <p:txBody>
          <a:bodyPr/>
          <a:lstStyle>
            <a:lvl1pPr>
              <a:defRPr sz="3200">
                <a:solidFill>
                  <a:schemeClr val="bg1"/>
                </a:solidFill>
                <a:latin typeface="Forte" panose="03060902040502070203" pitchFamily="66" charset="0"/>
              </a:defRPr>
            </a:lvl1pPr>
          </a:lstStyle>
          <a:p>
            <a:fld id="{66B25E83-C66E-45D8-AFF1-6789143A805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27" name="한쪽 모서리가 둥근 사각형 26"/>
          <p:cNvSpPr/>
          <p:nvPr userDrawn="1"/>
        </p:nvSpPr>
        <p:spPr bwMode="white">
          <a:xfrm>
            <a:off x="2062162" y="765337"/>
            <a:ext cx="5019675" cy="4791075"/>
          </a:xfrm>
          <a:prstGeom prst="round1Rect">
            <a:avLst>
              <a:gd name="adj" fmla="val 0"/>
            </a:avLst>
          </a:prstGeom>
          <a:solidFill>
            <a:schemeClr val="bg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ctr">
            <a:normAutofit/>
          </a:bodyPr>
          <a:lstStyle>
            <a:lvl1pPr algn="ctr">
              <a:defRPr sz="7200">
                <a:latin typeface="+mn-ea"/>
                <a:ea typeface="+mn-ea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latin typeface="+mn-ea"/>
                <a:ea typeface="+mn-ea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ko-KR" altLang="en-US" dirty="0"/>
              <a:t>마스터 부제목 스타일 편집</a:t>
            </a:r>
          </a:p>
        </p:txBody>
      </p:sp>
      <p:sp>
        <p:nvSpPr>
          <p:cNvPr id="12" name="직사각형 11"/>
          <p:cNvSpPr/>
          <p:nvPr userDrawn="1"/>
        </p:nvSpPr>
        <p:spPr>
          <a:xfrm>
            <a:off x="8810625" y="0"/>
            <a:ext cx="352426" cy="6858000"/>
          </a:xfrm>
          <a:prstGeom prst="rect">
            <a:avLst/>
          </a:prstGeom>
          <a:gradFill flip="none" rotWithShape="1">
            <a:gsLst>
              <a:gs pos="0">
                <a:srgbClr val="002060"/>
              </a:gs>
              <a:gs pos="81000">
                <a:schemeClr val="accent1">
                  <a:shade val="67500"/>
                  <a:satMod val="115000"/>
                </a:schemeClr>
              </a:gs>
              <a:gs pos="100000">
                <a:srgbClr val="0099F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슬라이드 번호 개체 틀 5"/>
          <p:cNvSpPr txBox="1">
            <a:spLocks/>
          </p:cNvSpPr>
          <p:nvPr userDrawn="1"/>
        </p:nvSpPr>
        <p:spPr>
          <a:xfrm>
            <a:off x="352426" y="6511363"/>
            <a:ext cx="2419349" cy="3303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3200" kern="1200">
                <a:solidFill>
                  <a:schemeClr val="tx1">
                    <a:tint val="75000"/>
                  </a:schemeClr>
                </a:solidFill>
                <a:latin typeface="FM College Team" panose="00000400000000000000" pitchFamily="2" charset="0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>
              <a:lnSpc>
                <a:spcPct val="70000"/>
              </a:lnSpc>
            </a:pPr>
            <a:r>
              <a:rPr lang="en-US" altLang="ko-KR" sz="1500" b="0" dirty="0">
                <a:solidFill>
                  <a:schemeClr val="bg1">
                    <a:lumMod val="65000"/>
                  </a:schemeClr>
                </a:solidFill>
                <a:latin typeface="Franklin Gothic Demi" panose="020B0703020102020204" pitchFamily="34" charset="0"/>
              </a:rPr>
              <a:t>ROBOTICS</a:t>
            </a:r>
            <a:r>
              <a:rPr lang="en-US" altLang="ko-KR" sz="1500" b="0" baseline="0" dirty="0">
                <a:solidFill>
                  <a:schemeClr val="bg1">
                    <a:lumMod val="65000"/>
                  </a:schemeClr>
                </a:solidFill>
                <a:latin typeface="Franklin Gothic Demi" panose="020B0703020102020204" pitchFamily="34" charset="0"/>
              </a:rPr>
              <a:t> RESEARCH LAB</a:t>
            </a:r>
          </a:p>
        </p:txBody>
      </p:sp>
      <p:pic>
        <p:nvPicPr>
          <p:cNvPr id="4" name="그림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410364" y="66675"/>
            <a:ext cx="1346369" cy="43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9987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8" name="날짜 개체 틀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pPr eaLnBrk="1" latinLnBrk="0" hangingPunct="1"/>
            <a:r>
              <a:rPr lang="en-US" altLang="ko-KR"/>
              <a:t>2020/10/31</a:t>
            </a:r>
            <a:endParaRPr 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>
              <a:defRPr/>
            </a:pPr>
            <a:fld id="{03C1DBB5-A407-48C3-AF98-0B31E1A2E169}" type="slidenum">
              <a:rPr lang="en-US" altLang="ko-KR" smtClean="0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24426562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0" name="날짜 개체 틀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pPr eaLnBrk="1" latinLnBrk="0" hangingPunct="1"/>
            <a:r>
              <a:rPr lang="en-US" altLang="ko-KR"/>
              <a:t>2020/10/31</a:t>
            </a:r>
            <a:endParaRPr lang="en-US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>
              <a:defRPr/>
            </a:pPr>
            <a:fld id="{2C1987C1-2174-44A3-BEFB-3574260E1A15}" type="slidenum">
              <a:rPr lang="en-US" altLang="ko-KR" smtClean="0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kumimoji="0" lang="en-US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10875962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r>
              <a:rPr lang="en-US" altLang="ko-KR"/>
              <a:t>2020/10/31</a:t>
            </a:r>
            <a:endParaRPr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8AE6D025-79D7-4122-9AE2-C25DF50E82D5}" type="slidenum">
              <a:rPr lang="en-US" altLang="ko-KR" smtClean="0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8728816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r>
              <a:rPr lang="en-US" altLang="ko-KR"/>
              <a:t>2020/10/31</a:t>
            </a:r>
            <a:endParaRPr 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0C0360DC-CCD2-4E90-B07B-A0C7DC259B30}" type="slidenum">
              <a:rPr lang="en-US" altLang="ko-KR" smtClean="0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5" name="Rectangle 1030"/>
          <p:cNvSpPr txBox="1">
            <a:spLocks noChangeArrowheads="1"/>
          </p:cNvSpPr>
          <p:nvPr userDrawn="1"/>
        </p:nvSpPr>
        <p:spPr>
          <a:xfrm>
            <a:off x="0" y="6381750"/>
            <a:ext cx="15240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3B21F21-2FAF-4537-A71C-F8304929F323}" type="slidenum">
              <a:rPr lang="ko-KR" altLang="en-US" smtClean="0">
                <a:ea typeface="굴림" pitchFamily="50" charset="-127"/>
              </a:rPr>
              <a:pPr>
                <a:defRPr/>
              </a:pPr>
              <a:t>‹#›</a:t>
            </a:fld>
            <a:r>
              <a:rPr lang="ko-KR" altLang="en-US">
                <a:ea typeface="굴림" pitchFamily="50" charset="-127"/>
              </a:rPr>
              <a:t>/</a:t>
            </a:r>
            <a:r>
              <a:rPr lang="en-US" altLang="ko-KR">
                <a:ea typeface="굴림" pitchFamily="50" charset="-127"/>
              </a:rPr>
              <a:t>44ch10</a:t>
            </a:r>
            <a:endParaRPr lang="ko-KR" altLang="ko-KR"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9234350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r>
              <a:rPr lang="en-US" altLang="ko-KR"/>
              <a:t>2020/10/31</a:t>
            </a:r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30509A91-8BF8-43B2-B64F-B03E1E244580}" type="slidenum">
              <a:rPr lang="en-US" altLang="ko-KR" smtClean="0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15013219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8" name="직사각형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1" name="직사각형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/>
          <a:p>
            <a:pPr eaLnBrk="1" latinLnBrk="0" hangingPunct="1"/>
            <a:r>
              <a:rPr lang="en-US" altLang="ko-KR"/>
              <a:t>2020/10/31</a:t>
            </a:r>
            <a:endParaRPr 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pPr>
              <a:defRPr/>
            </a:pPr>
            <a:fld id="{163F7193-50E1-4AFE-BEBD-E34B7AD4FFB2}" type="slidenum">
              <a:rPr lang="en-US" altLang="ko-KR" smtClean="0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</p:spPr>
        <p:txBody>
          <a:bodyPr rtlCol="0"/>
          <a:lstStyle/>
          <a:p>
            <a:endParaRPr kumimoji="0" lang="en-US" dirty="0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ko-KR" altLang="en-US"/>
              <a:t>그림을 추가하려면 아이콘을 클릭하십시오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9890405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r>
              <a:rPr lang="en-US" altLang="ko-KR"/>
              <a:t>2020/10/31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02BA48D-E905-4C1A-A6AA-A5B77A385D6C}" type="slidenum">
              <a:rPr lang="en-US" altLang="ko-KR" smtClean="0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57295492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</p:spPr>
        <p:txBody>
          <a:bodyPr/>
          <a:lstStyle/>
          <a:p>
            <a:pPr eaLnBrk="1" latinLnBrk="0" hangingPunct="1"/>
            <a:r>
              <a:rPr lang="en-US" altLang="ko-KR"/>
              <a:t>2020/10/31</a:t>
            </a:r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</p:spPr>
        <p:txBody>
          <a:bodyPr/>
          <a:lstStyle/>
          <a:p>
            <a:endParaRPr kumimoji="0" lang="en-US" dirty="0"/>
          </a:p>
        </p:txBody>
      </p:sp>
      <p:sp>
        <p:nvSpPr>
          <p:cNvPr id="7" name="직사각형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pPr>
              <a:defRPr/>
            </a:pPr>
            <a:fld id="{E0537F94-F03D-4F62-9DC6-29BEBA93D8B4}" type="slidenum">
              <a:rPr lang="en-US" altLang="ko-KR" smtClean="0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1811586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제목 및 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60475" y="381000"/>
            <a:ext cx="7654925" cy="5715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표 개체 틀 2"/>
          <p:cNvSpPr>
            <a:spLocks noGrp="1"/>
          </p:cNvSpPr>
          <p:nvPr>
            <p:ph type="tbl" idx="1"/>
          </p:nvPr>
        </p:nvSpPr>
        <p:spPr>
          <a:xfrm>
            <a:off x="685800" y="1333500"/>
            <a:ext cx="8212138" cy="4152900"/>
          </a:xfrm>
        </p:spPr>
        <p:txBody>
          <a:bodyPr/>
          <a:lstStyle/>
          <a:p>
            <a:pPr lvl="0"/>
            <a:r>
              <a:rPr lang="ko-KR" altLang="en-US" noProof="0"/>
              <a:t>표를 추가하려면 아이콘을 클릭하십시오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2020/10/31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7F832D8-2751-440F-921C-5CAA6946BC12}" type="slidenum">
              <a:rPr lang="en-US" altLang="ko-KR" smtClean="0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352472018"/>
      </p:ext>
    </p:extLst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제목, 텍스트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25538" y="381000"/>
            <a:ext cx="7789862" cy="5715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half" idx="1"/>
          </p:nvPr>
        </p:nvSpPr>
        <p:spPr>
          <a:xfrm>
            <a:off x="685800" y="1333500"/>
            <a:ext cx="4029075" cy="415290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867275" y="1333500"/>
            <a:ext cx="4030663" cy="415290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7F832D8-2751-440F-921C-5CAA6946BC12}" type="slidenum">
              <a:rPr lang="en-US" altLang="ko-KR" smtClean="0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021741590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한쪽 모서리가 잘린 사각형 11"/>
          <p:cNvSpPr/>
          <p:nvPr userDrawn="1"/>
        </p:nvSpPr>
        <p:spPr>
          <a:xfrm flipH="1">
            <a:off x="0" y="-4451"/>
            <a:ext cx="2990849" cy="6859276"/>
          </a:xfrm>
          <a:prstGeom prst="snip1Rect">
            <a:avLst>
              <a:gd name="adj" fmla="val 0"/>
            </a:avLst>
          </a:prstGeom>
          <a:gradFill>
            <a:gsLst>
              <a:gs pos="100000">
                <a:srgbClr val="005DB0"/>
              </a:gs>
              <a:gs pos="0">
                <a:srgbClr val="002060"/>
              </a:gs>
              <a:gs pos="100000">
                <a:srgbClr val="0099FF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슬라이드 번호 개체 틀 5"/>
          <p:cNvSpPr>
            <a:spLocks noGrp="1"/>
          </p:cNvSpPr>
          <p:nvPr>
            <p:ph type="sldNum" sz="quarter" idx="12"/>
          </p:nvPr>
        </p:nvSpPr>
        <p:spPr bwMode="hidden">
          <a:xfrm>
            <a:off x="6753225" y="6328801"/>
            <a:ext cx="2057400" cy="365125"/>
          </a:xfrm>
        </p:spPr>
        <p:txBody>
          <a:bodyPr/>
          <a:lstStyle>
            <a:lvl1pPr>
              <a:defRPr sz="3200">
                <a:solidFill>
                  <a:schemeClr val="bg1"/>
                </a:solidFill>
                <a:latin typeface="FM College Team" panose="00000400000000000000" pitchFamily="2" charset="0"/>
              </a:defRPr>
            </a:lvl1pPr>
          </a:lstStyle>
          <a:p>
            <a:fld id="{66B25E83-C66E-45D8-AFF1-6789143A805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17" name="TextBox 16"/>
          <p:cNvSpPr txBox="1"/>
          <p:nvPr userDrawn="1"/>
        </p:nvSpPr>
        <p:spPr bwMode="white">
          <a:xfrm>
            <a:off x="-1" y="819150"/>
            <a:ext cx="29908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Contents</a:t>
            </a:r>
          </a:p>
        </p:txBody>
      </p:sp>
      <p:pic>
        <p:nvPicPr>
          <p:cNvPr id="21" name="그림 20"/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59817">
            <a:off x="5388022" y="2996689"/>
            <a:ext cx="3649128" cy="3625686"/>
          </a:xfrm>
          <a:prstGeom prst="rect">
            <a:avLst/>
          </a:prstGeom>
          <a:noFill/>
          <a:ln>
            <a:noFill/>
          </a:ln>
          <a:scene3d>
            <a:camera prst="perspectiveLeft"/>
            <a:lightRig rig="threePt" dir="t"/>
          </a:scene3d>
        </p:spPr>
      </p:pic>
      <p:sp>
        <p:nvSpPr>
          <p:cNvPr id="30" name="제목 29"/>
          <p:cNvSpPr>
            <a:spLocks noGrp="1"/>
          </p:cNvSpPr>
          <p:nvPr>
            <p:ph type="title" hasCustomPrompt="1"/>
          </p:nvPr>
        </p:nvSpPr>
        <p:spPr>
          <a:xfrm>
            <a:off x="3181350" y="1782821"/>
            <a:ext cx="5429250" cy="4160779"/>
          </a:xfrm>
        </p:spPr>
        <p:txBody>
          <a:bodyPr anchor="t">
            <a:normAutofit/>
          </a:bodyPr>
          <a:lstStyle>
            <a:lvl1pPr>
              <a:defRPr sz="3200" baseline="0">
                <a:latin typeface="+mn-ea"/>
                <a:ea typeface="+mn-ea"/>
              </a:defRPr>
            </a:lvl1pPr>
          </a:lstStyle>
          <a:p>
            <a:r>
              <a:rPr lang="en-US" altLang="ko-KR" dirty="0"/>
              <a:t>Chapter_1 </a:t>
            </a:r>
            <a:r>
              <a:rPr lang="ko-KR" altLang="en-US" dirty="0" err="1"/>
              <a:t>블라블라</a:t>
            </a:r>
            <a:endParaRPr lang="ko-KR" altLang="en-US" dirty="0"/>
          </a:p>
        </p:txBody>
      </p:sp>
      <p:sp>
        <p:nvSpPr>
          <p:cNvPr id="10" name="슬라이드 번호 개체 틀 5"/>
          <p:cNvSpPr txBox="1">
            <a:spLocks/>
          </p:cNvSpPr>
          <p:nvPr userDrawn="1"/>
        </p:nvSpPr>
        <p:spPr>
          <a:xfrm>
            <a:off x="352426" y="6511363"/>
            <a:ext cx="2419349" cy="3303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3200" kern="1200">
                <a:solidFill>
                  <a:schemeClr val="tx1">
                    <a:tint val="75000"/>
                  </a:schemeClr>
                </a:solidFill>
                <a:latin typeface="FM College Team" panose="00000400000000000000" pitchFamily="2" charset="0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>
              <a:lnSpc>
                <a:spcPct val="70000"/>
              </a:lnSpc>
            </a:pPr>
            <a:r>
              <a:rPr lang="en-US" altLang="ko-KR" sz="1500" b="0" dirty="0">
                <a:solidFill>
                  <a:schemeClr val="bg1">
                    <a:lumMod val="65000"/>
                  </a:schemeClr>
                </a:solidFill>
                <a:latin typeface="Franklin Gothic Demi" panose="020B0703020102020204" pitchFamily="34" charset="0"/>
              </a:rPr>
              <a:t>ROBOTICS</a:t>
            </a:r>
            <a:r>
              <a:rPr lang="en-US" altLang="ko-KR" sz="1500" b="0" baseline="0" dirty="0">
                <a:solidFill>
                  <a:schemeClr val="bg1">
                    <a:lumMod val="65000"/>
                  </a:schemeClr>
                </a:solidFill>
                <a:latin typeface="Franklin Gothic Demi" panose="020B0703020102020204" pitchFamily="34" charset="0"/>
              </a:rPr>
              <a:t> RESEARCH LAB</a:t>
            </a:r>
          </a:p>
        </p:txBody>
      </p:sp>
      <p:pic>
        <p:nvPicPr>
          <p:cNvPr id="11" name="그림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410364" y="66675"/>
            <a:ext cx="1346369" cy="43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3270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슬라이드 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 userDrawn="1"/>
        </p:nvGrpSpPr>
        <p:grpSpPr>
          <a:xfrm>
            <a:off x="0" y="2001810"/>
            <a:ext cx="7872413" cy="1358900"/>
            <a:chOff x="0" y="2226448"/>
            <a:chExt cx="7872413" cy="1358900"/>
          </a:xfrm>
        </p:grpSpPr>
        <p:sp>
          <p:nvSpPr>
            <p:cNvPr id="12" name="한쪽 모서리가 잘린 사각형 11"/>
            <p:cNvSpPr/>
            <p:nvPr userDrawn="1"/>
          </p:nvSpPr>
          <p:spPr>
            <a:xfrm rot="10800000" flipH="1">
              <a:off x="0" y="2388373"/>
              <a:ext cx="7724776" cy="1196975"/>
            </a:xfrm>
            <a:prstGeom prst="snip1Rect">
              <a:avLst>
                <a:gd name="adj" fmla="val 24536"/>
              </a:avLst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한쪽 모서리가 잘린 사각형 15"/>
            <p:cNvSpPr/>
            <p:nvPr userDrawn="1"/>
          </p:nvSpPr>
          <p:spPr>
            <a:xfrm rot="10800000" flipH="1">
              <a:off x="147637" y="2226448"/>
              <a:ext cx="7724776" cy="1196975"/>
            </a:xfrm>
            <a:prstGeom prst="snip1Rect">
              <a:avLst>
                <a:gd name="adj" fmla="val 40451"/>
              </a:avLst>
            </a:prstGeom>
            <a:solidFill>
              <a:srgbClr val="00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3" name="그림 22"/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59817">
            <a:off x="5388022" y="2996689"/>
            <a:ext cx="3649128" cy="3625686"/>
          </a:xfrm>
          <a:prstGeom prst="rect">
            <a:avLst/>
          </a:prstGeom>
          <a:noFill/>
          <a:ln>
            <a:noFill/>
          </a:ln>
          <a:scene3d>
            <a:camera prst="perspectiveLeft"/>
            <a:lightRig rig="threePt" dir="t"/>
          </a:scene3d>
        </p:spPr>
      </p:pic>
      <p:sp>
        <p:nvSpPr>
          <p:cNvPr id="24" name="슬라이드 번호 개체 틀 5"/>
          <p:cNvSpPr>
            <a:spLocks noGrp="1"/>
          </p:cNvSpPr>
          <p:nvPr>
            <p:ph type="sldNum" sz="quarter" idx="12"/>
          </p:nvPr>
        </p:nvSpPr>
        <p:spPr bwMode="hidden">
          <a:xfrm>
            <a:off x="6753225" y="6328801"/>
            <a:ext cx="2057400" cy="365125"/>
          </a:xfrm>
        </p:spPr>
        <p:txBody>
          <a:bodyPr/>
          <a:lstStyle>
            <a:lvl1pPr>
              <a:defRPr sz="3200">
                <a:solidFill>
                  <a:schemeClr val="bg1"/>
                </a:solidFill>
                <a:latin typeface="FM College Team" panose="00000400000000000000" pitchFamily="2" charset="0"/>
              </a:defRPr>
            </a:lvl1pPr>
          </a:lstStyle>
          <a:p>
            <a:fld id="{66B25E83-C66E-45D8-AFF1-6789143A805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7637" y="2004597"/>
            <a:ext cx="7724776" cy="1194190"/>
          </a:xfrm>
        </p:spPr>
        <p:txBody>
          <a:bodyPr/>
          <a:lstStyle>
            <a:lvl1pPr>
              <a:defRPr>
                <a:latin typeface="+mj-ea"/>
                <a:ea typeface="+mj-ea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9" name="슬라이드 번호 개체 틀 5"/>
          <p:cNvSpPr txBox="1">
            <a:spLocks/>
          </p:cNvSpPr>
          <p:nvPr userDrawn="1"/>
        </p:nvSpPr>
        <p:spPr>
          <a:xfrm>
            <a:off x="352426" y="6511363"/>
            <a:ext cx="2419349" cy="3303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3200" kern="1200">
                <a:solidFill>
                  <a:schemeClr val="tx1">
                    <a:tint val="75000"/>
                  </a:schemeClr>
                </a:solidFill>
                <a:latin typeface="FM College Team" panose="00000400000000000000" pitchFamily="2" charset="0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>
              <a:lnSpc>
                <a:spcPct val="70000"/>
              </a:lnSpc>
            </a:pPr>
            <a:r>
              <a:rPr lang="en-US" altLang="ko-KR" sz="1500" b="0" dirty="0">
                <a:solidFill>
                  <a:schemeClr val="bg1">
                    <a:lumMod val="65000"/>
                  </a:schemeClr>
                </a:solidFill>
                <a:latin typeface="Franklin Gothic Demi" panose="020B0703020102020204" pitchFamily="34" charset="0"/>
              </a:rPr>
              <a:t>ROBOTICS</a:t>
            </a:r>
            <a:r>
              <a:rPr lang="en-US" altLang="ko-KR" sz="1500" b="0" baseline="0" dirty="0">
                <a:solidFill>
                  <a:schemeClr val="bg1">
                    <a:lumMod val="65000"/>
                  </a:schemeClr>
                </a:solidFill>
                <a:latin typeface="Franklin Gothic Demi" panose="020B0703020102020204" pitchFamily="34" charset="0"/>
              </a:rPr>
              <a:t> RESEARCH LAB</a:t>
            </a:r>
          </a:p>
        </p:txBody>
      </p:sp>
      <p:pic>
        <p:nvPicPr>
          <p:cNvPr id="11" name="그림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410364" y="66675"/>
            <a:ext cx="1346369" cy="43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1177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 userDrawn="1"/>
        </p:nvGrpSpPr>
        <p:grpSpPr>
          <a:xfrm>
            <a:off x="-1" y="1443"/>
            <a:ext cx="9144003" cy="638175"/>
            <a:chOff x="-1" y="4618"/>
            <a:chExt cx="9144003" cy="638175"/>
          </a:xfrm>
          <a:gradFill flip="none" rotWithShape="1">
            <a:gsLst>
              <a:gs pos="0">
                <a:srgbClr val="0060B8"/>
              </a:gs>
              <a:gs pos="49000">
                <a:srgbClr val="00499E"/>
              </a:gs>
              <a:gs pos="100000">
                <a:srgbClr val="002060"/>
              </a:gs>
            </a:gsLst>
            <a:lin ang="10800000" scaled="1"/>
            <a:tileRect/>
          </a:gradFill>
        </p:grpSpPr>
        <p:sp>
          <p:nvSpPr>
            <p:cNvPr id="2" name="한쪽 모서리가 잘린 사각형 1"/>
            <p:cNvSpPr/>
            <p:nvPr userDrawn="1"/>
          </p:nvSpPr>
          <p:spPr>
            <a:xfrm rot="10800000" flipH="1">
              <a:off x="-1" y="4618"/>
              <a:ext cx="4859599" cy="638175"/>
            </a:xfrm>
            <a:prstGeom prst="snip1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직사각형 3"/>
            <p:cNvSpPr/>
            <p:nvPr userDrawn="1"/>
          </p:nvSpPr>
          <p:spPr>
            <a:xfrm>
              <a:off x="4467226" y="4762"/>
              <a:ext cx="4676776" cy="37623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내용 개체 틀 2"/>
          <p:cNvSpPr>
            <a:spLocks noGrp="1"/>
          </p:cNvSpPr>
          <p:nvPr userDrawn="1">
            <p:ph idx="1"/>
          </p:nvPr>
        </p:nvSpPr>
        <p:spPr>
          <a:xfrm>
            <a:off x="419100" y="767082"/>
            <a:ext cx="8391525" cy="5409881"/>
          </a:xfrm>
        </p:spPr>
        <p:txBody>
          <a:bodyPr>
            <a:normAutofit/>
          </a:bodyPr>
          <a:lstStyle>
            <a:lvl1pPr marL="171450" indent="-171450">
              <a:buFont typeface="Wingdings" panose="05000000000000000000" pitchFamily="2" charset="2"/>
              <a:buChar char="§"/>
              <a:defRPr sz="2000">
                <a:latin typeface="+mn-ea"/>
                <a:ea typeface="+mn-ea"/>
              </a:defRPr>
            </a:lvl1pPr>
            <a:lvl2pPr marL="514350" indent="-171450">
              <a:buFont typeface="Arial" panose="020B0604020202020204" pitchFamily="34" charset="0"/>
              <a:buChar char="•"/>
              <a:defRPr sz="1800">
                <a:latin typeface="+mn-ea"/>
                <a:ea typeface="+mn-ea"/>
              </a:defRPr>
            </a:lvl2pPr>
            <a:lvl3pPr marL="857250" indent="-171450">
              <a:buFont typeface="Wingdings" panose="05000000000000000000" pitchFamily="2" charset="2"/>
              <a:buChar char="Ø"/>
              <a:defRPr sz="1400">
                <a:latin typeface="+mn-ea"/>
                <a:ea typeface="+mn-ea"/>
              </a:defRPr>
            </a:lvl3pPr>
            <a:lvl4pPr marL="1200150" indent="-171450">
              <a:buFont typeface="Wingdings" panose="05000000000000000000" pitchFamily="2" charset="2"/>
              <a:buChar char="ü"/>
              <a:defRPr sz="1200">
                <a:latin typeface="+mn-ea"/>
                <a:ea typeface="+mn-ea"/>
              </a:defRPr>
            </a:lvl4pPr>
            <a:lvl5pPr marL="1543050" indent="-171450">
              <a:buFont typeface="맑은 고딕" panose="020B0503020000020004" pitchFamily="50" charset="-127"/>
              <a:buChar char="─"/>
              <a:defRPr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 넷째 수준</a:t>
            </a:r>
          </a:p>
        </p:txBody>
      </p:sp>
      <p:sp>
        <p:nvSpPr>
          <p:cNvPr id="10" name="한쪽 모서리가 잘린 사각형 9"/>
          <p:cNvSpPr/>
          <p:nvPr userDrawn="1"/>
        </p:nvSpPr>
        <p:spPr bwMode="hidden">
          <a:xfrm rot="10800000" flipH="1">
            <a:off x="0" y="6721476"/>
            <a:ext cx="9144001" cy="133349"/>
          </a:xfrm>
          <a:prstGeom prst="snip1Rect">
            <a:avLst>
              <a:gd name="adj" fmla="val 0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2" name="그림 31"/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59817">
            <a:off x="5388022" y="2996689"/>
            <a:ext cx="3649128" cy="3625686"/>
          </a:xfrm>
          <a:prstGeom prst="rect">
            <a:avLst/>
          </a:prstGeom>
          <a:noFill/>
          <a:ln>
            <a:noFill/>
          </a:ln>
          <a:scene3d>
            <a:camera prst="perspectiveLeft"/>
            <a:lightRig rig="threePt" dir="t"/>
          </a:scene3d>
        </p:spPr>
      </p:pic>
      <p:sp>
        <p:nvSpPr>
          <p:cNvPr id="35" name="제목 1"/>
          <p:cNvSpPr>
            <a:spLocks noGrp="1"/>
          </p:cNvSpPr>
          <p:nvPr>
            <p:ph type="title"/>
          </p:nvPr>
        </p:nvSpPr>
        <p:spPr bwMode="gray">
          <a:xfrm>
            <a:off x="0" y="73952"/>
            <a:ext cx="4467226" cy="461700"/>
          </a:xfrm>
        </p:spPr>
        <p:txBody>
          <a:bodyPr>
            <a:noAutofit/>
          </a:bodyPr>
          <a:lstStyle>
            <a:lvl1pPr>
              <a:defRPr sz="28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9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753225" y="6328801"/>
            <a:ext cx="2057400" cy="365125"/>
          </a:xfrm>
        </p:spPr>
        <p:txBody>
          <a:bodyPr/>
          <a:lstStyle>
            <a:lvl1pPr>
              <a:defRPr sz="3200">
                <a:latin typeface="HY얕은샘물M" panose="02030600000101010101" pitchFamily="18" charset="-127"/>
                <a:ea typeface="HY얕은샘물M" panose="02030600000101010101" pitchFamily="18" charset="-127"/>
              </a:defRPr>
            </a:lvl1pPr>
          </a:lstStyle>
          <a:p>
            <a:fld id="{66B25E83-C66E-45D8-AFF1-6789143A805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15" name="슬라이드 번호 개체 틀 5"/>
          <p:cNvSpPr txBox="1">
            <a:spLocks/>
          </p:cNvSpPr>
          <p:nvPr userDrawn="1"/>
        </p:nvSpPr>
        <p:spPr>
          <a:xfrm>
            <a:off x="6391275" y="38349"/>
            <a:ext cx="2419349" cy="3303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3200" kern="1200">
                <a:solidFill>
                  <a:schemeClr val="tx1">
                    <a:tint val="75000"/>
                  </a:schemeClr>
                </a:solidFill>
                <a:latin typeface="FM College Team" panose="00000400000000000000" pitchFamily="2" charset="0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>
              <a:lnSpc>
                <a:spcPct val="70000"/>
              </a:lnSpc>
            </a:pPr>
            <a:r>
              <a:rPr lang="en-US" altLang="ko-KR" sz="1500" b="0" dirty="0">
                <a:solidFill>
                  <a:schemeClr val="bg1">
                    <a:lumMod val="65000"/>
                  </a:schemeClr>
                </a:solidFill>
                <a:latin typeface="Franklin Gothic Demi" panose="020B0703020102020204" pitchFamily="34" charset="0"/>
              </a:rPr>
              <a:t>ROBOTICS</a:t>
            </a:r>
            <a:r>
              <a:rPr lang="en-US" altLang="ko-KR" sz="1500" b="0" baseline="0" dirty="0">
                <a:solidFill>
                  <a:schemeClr val="bg1">
                    <a:lumMod val="65000"/>
                  </a:schemeClr>
                </a:solidFill>
                <a:latin typeface="Franklin Gothic Demi" panose="020B0703020102020204" pitchFamily="34" charset="0"/>
              </a:rPr>
              <a:t> RESEARCH LAB</a:t>
            </a:r>
          </a:p>
        </p:txBody>
      </p:sp>
      <p:pic>
        <p:nvPicPr>
          <p:cNvPr id="11" name="그림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6674" y="6283326"/>
            <a:ext cx="1346369" cy="43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994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 userDrawn="1"/>
        </p:nvGrpSpPr>
        <p:grpSpPr>
          <a:xfrm>
            <a:off x="-1" y="1443"/>
            <a:ext cx="9144003" cy="638175"/>
            <a:chOff x="-1" y="4618"/>
            <a:chExt cx="9144003" cy="638175"/>
          </a:xfrm>
          <a:gradFill flip="none" rotWithShape="1">
            <a:gsLst>
              <a:gs pos="0">
                <a:srgbClr val="0060B8"/>
              </a:gs>
              <a:gs pos="49000">
                <a:srgbClr val="00499E"/>
              </a:gs>
              <a:gs pos="100000">
                <a:srgbClr val="002060"/>
              </a:gs>
            </a:gsLst>
            <a:lin ang="10800000" scaled="1"/>
            <a:tileRect/>
          </a:gradFill>
        </p:grpSpPr>
        <p:sp>
          <p:nvSpPr>
            <p:cNvPr id="20" name="한쪽 모서리가 잘린 사각형 19"/>
            <p:cNvSpPr/>
            <p:nvPr userDrawn="1"/>
          </p:nvSpPr>
          <p:spPr>
            <a:xfrm rot="10800000" flipH="1">
              <a:off x="-1" y="4618"/>
              <a:ext cx="4859599" cy="638175"/>
            </a:xfrm>
            <a:prstGeom prst="snip1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/>
            <p:cNvSpPr/>
            <p:nvPr userDrawn="1"/>
          </p:nvSpPr>
          <p:spPr>
            <a:xfrm>
              <a:off x="4467226" y="4762"/>
              <a:ext cx="4676776" cy="37623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9" name="한쪽 모서리가 잘린 사각형 18"/>
          <p:cNvSpPr/>
          <p:nvPr userDrawn="1"/>
        </p:nvSpPr>
        <p:spPr bwMode="hidden">
          <a:xfrm rot="10800000" flipH="1">
            <a:off x="0" y="6721476"/>
            <a:ext cx="9144001" cy="133349"/>
          </a:xfrm>
          <a:prstGeom prst="snip1Rect">
            <a:avLst>
              <a:gd name="adj" fmla="val 0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그림 26"/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59817">
            <a:off x="5388022" y="2996689"/>
            <a:ext cx="3649128" cy="3625686"/>
          </a:xfrm>
          <a:prstGeom prst="rect">
            <a:avLst/>
          </a:prstGeom>
          <a:noFill/>
          <a:ln>
            <a:noFill/>
          </a:ln>
          <a:scene3d>
            <a:camera prst="perspectiveLeft"/>
            <a:lightRig rig="threePt" dir="t"/>
          </a:scene3d>
        </p:spPr>
      </p:pic>
      <p:sp>
        <p:nvSpPr>
          <p:cNvPr id="59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753225" y="6328801"/>
            <a:ext cx="2057400" cy="365125"/>
          </a:xfrm>
        </p:spPr>
        <p:txBody>
          <a:bodyPr/>
          <a:lstStyle>
            <a:lvl1pPr>
              <a:defRPr sz="3200">
                <a:latin typeface="HY얕은샘물M" panose="02030600000101010101" pitchFamily="18" charset="-127"/>
                <a:ea typeface="HY얕은샘물M" panose="02030600000101010101" pitchFamily="18" charset="-127"/>
              </a:defRPr>
            </a:lvl1pPr>
          </a:lstStyle>
          <a:p>
            <a:fld id="{66B25E83-C66E-45D8-AFF1-6789143A805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22" name="슬라이드 번호 개체 틀 5"/>
          <p:cNvSpPr txBox="1">
            <a:spLocks/>
          </p:cNvSpPr>
          <p:nvPr userDrawn="1"/>
        </p:nvSpPr>
        <p:spPr>
          <a:xfrm>
            <a:off x="6391275" y="38349"/>
            <a:ext cx="2419349" cy="3303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3200" kern="1200">
                <a:solidFill>
                  <a:schemeClr val="tx1">
                    <a:tint val="75000"/>
                  </a:schemeClr>
                </a:solidFill>
                <a:latin typeface="FM College Team" panose="00000400000000000000" pitchFamily="2" charset="0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>
              <a:lnSpc>
                <a:spcPct val="70000"/>
              </a:lnSpc>
            </a:pPr>
            <a:r>
              <a:rPr lang="en-US" altLang="ko-KR" sz="1500" b="0" dirty="0">
                <a:solidFill>
                  <a:schemeClr val="bg1">
                    <a:lumMod val="65000"/>
                  </a:schemeClr>
                </a:solidFill>
                <a:latin typeface="Franklin Gothic Demi" panose="020B0703020102020204" pitchFamily="34" charset="0"/>
              </a:rPr>
              <a:t>ROBOTICS</a:t>
            </a:r>
            <a:r>
              <a:rPr lang="en-US" altLang="ko-KR" sz="1500" b="0" baseline="0" dirty="0">
                <a:solidFill>
                  <a:schemeClr val="bg1">
                    <a:lumMod val="65000"/>
                  </a:schemeClr>
                </a:solidFill>
                <a:latin typeface="Franklin Gothic Demi" panose="020B0703020102020204" pitchFamily="34" charset="0"/>
              </a:rPr>
              <a:t> RESEARCH LAB</a:t>
            </a:r>
          </a:p>
        </p:txBody>
      </p:sp>
      <p:pic>
        <p:nvPicPr>
          <p:cNvPr id="11" name="그림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6674" y="6283326"/>
            <a:ext cx="1346369" cy="438150"/>
          </a:xfrm>
          <a:prstGeom prst="rect">
            <a:avLst/>
          </a:prstGeom>
        </p:spPr>
      </p:pic>
      <p:sp>
        <p:nvSpPr>
          <p:cNvPr id="12" name="제목 1"/>
          <p:cNvSpPr>
            <a:spLocks noGrp="1"/>
          </p:cNvSpPr>
          <p:nvPr>
            <p:ph type="title"/>
          </p:nvPr>
        </p:nvSpPr>
        <p:spPr bwMode="gray">
          <a:xfrm>
            <a:off x="0" y="73952"/>
            <a:ext cx="4467226" cy="461700"/>
          </a:xfrm>
        </p:spPr>
        <p:txBody>
          <a:bodyPr>
            <a:noAutofit/>
          </a:bodyPr>
          <a:lstStyle>
            <a:lvl1pPr>
              <a:defRPr sz="28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360404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끝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0299" y="1491739"/>
            <a:ext cx="3649128" cy="3625686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슬라이드 번호 개체 틀 5"/>
          <p:cNvSpPr>
            <a:spLocks noGrp="1"/>
          </p:cNvSpPr>
          <p:nvPr>
            <p:ph type="sldNum" sz="quarter" idx="12"/>
          </p:nvPr>
        </p:nvSpPr>
        <p:spPr bwMode="hidden">
          <a:xfrm>
            <a:off x="6753225" y="6328801"/>
            <a:ext cx="2057400" cy="365125"/>
          </a:xfrm>
        </p:spPr>
        <p:txBody>
          <a:bodyPr/>
          <a:lstStyle>
            <a:lvl1pPr>
              <a:defRPr sz="3200">
                <a:solidFill>
                  <a:schemeClr val="bg1"/>
                </a:solidFill>
                <a:latin typeface="FM College Team" panose="00000400000000000000" pitchFamily="2" charset="0"/>
              </a:defRPr>
            </a:lvl1pPr>
          </a:lstStyle>
          <a:p>
            <a:fld id="{66B25E83-C66E-45D8-AFF1-6789143A805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17" name="TextBox 16"/>
          <p:cNvSpPr txBox="1"/>
          <p:nvPr userDrawn="1"/>
        </p:nvSpPr>
        <p:spPr>
          <a:xfrm>
            <a:off x="700088" y="1345152"/>
            <a:ext cx="782955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명조" panose="02030600000101010101" pitchFamily="18" charset="-127"/>
                <a:ea typeface="HY견명조" panose="02030600000101010101" pitchFamily="18" charset="-127"/>
              </a:rPr>
              <a:t>Thank</a:t>
            </a:r>
            <a:r>
              <a:rPr lang="en-US" altLang="ko-KR" sz="7200" baseline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명조" panose="02030600000101010101" pitchFamily="18" charset="-127"/>
                <a:ea typeface="HY견명조" panose="02030600000101010101" pitchFamily="18" charset="-127"/>
              </a:rPr>
              <a:t> </a:t>
            </a:r>
            <a:r>
              <a:rPr lang="en-US" altLang="ko-KR" sz="7200" baseline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명조" panose="02030600000101010101" pitchFamily="18" charset="-127"/>
                <a:ea typeface="HY견명조" panose="02030600000101010101" pitchFamily="18" charset="-127"/>
              </a:rPr>
              <a:t>you</a:t>
            </a:r>
          </a:p>
          <a:p>
            <a:pPr algn="ctr"/>
            <a:r>
              <a:rPr lang="en-US" altLang="ko-KR" sz="2400" baseline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명조" panose="02030600000101010101" pitchFamily="18" charset="-127"/>
                <a:ea typeface="HY견명조" panose="02030600000101010101" pitchFamily="18" charset="-127"/>
              </a:rPr>
              <a:t> </a:t>
            </a:r>
          </a:p>
          <a:p>
            <a:pPr algn="ctr"/>
            <a:r>
              <a:rPr lang="en-US" altLang="ko-KR" sz="13800" baseline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명조" panose="02030600000101010101" pitchFamily="18" charset="-127"/>
                <a:ea typeface="HY견명조" panose="02030600000101010101" pitchFamily="18" charset="-127"/>
              </a:rPr>
              <a:t>Q</a:t>
            </a:r>
            <a:r>
              <a:rPr lang="en-US" altLang="ko-KR" sz="8000" baseline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명조" panose="02030600000101010101" pitchFamily="18" charset="-127"/>
                <a:ea typeface="HY견명조" panose="02030600000101010101" pitchFamily="18" charset="-127"/>
              </a:rPr>
              <a:t>&amp;</a:t>
            </a:r>
            <a:r>
              <a:rPr lang="en-US" altLang="ko-KR" sz="13800" baseline="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명조" panose="02030600000101010101" pitchFamily="18" charset="-127"/>
                <a:ea typeface="HY견명조" panose="02030600000101010101" pitchFamily="18" charset="-127"/>
              </a:rPr>
              <a:t>A</a:t>
            </a:r>
            <a:endParaRPr lang="en-US" altLang="ko-KR" sz="13800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7" name="슬라이드 번호 개체 틀 5"/>
          <p:cNvSpPr txBox="1">
            <a:spLocks/>
          </p:cNvSpPr>
          <p:nvPr userDrawn="1"/>
        </p:nvSpPr>
        <p:spPr>
          <a:xfrm>
            <a:off x="352426" y="6511363"/>
            <a:ext cx="2419349" cy="3303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3200" kern="1200">
                <a:solidFill>
                  <a:schemeClr val="tx1">
                    <a:tint val="75000"/>
                  </a:schemeClr>
                </a:solidFill>
                <a:latin typeface="FM College Team" panose="00000400000000000000" pitchFamily="2" charset="0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>
              <a:lnSpc>
                <a:spcPct val="70000"/>
              </a:lnSpc>
            </a:pPr>
            <a:r>
              <a:rPr lang="en-US" altLang="ko-KR" sz="1500" b="0" dirty="0">
                <a:solidFill>
                  <a:schemeClr val="bg1">
                    <a:lumMod val="65000"/>
                  </a:schemeClr>
                </a:solidFill>
                <a:latin typeface="Franklin Gothic Demi" panose="020B0703020102020204" pitchFamily="34" charset="0"/>
              </a:rPr>
              <a:t>ROBOTICS</a:t>
            </a:r>
            <a:r>
              <a:rPr lang="en-US" altLang="ko-KR" sz="1500" b="0" baseline="0" dirty="0">
                <a:solidFill>
                  <a:schemeClr val="bg1">
                    <a:lumMod val="65000"/>
                  </a:schemeClr>
                </a:solidFill>
                <a:latin typeface="Franklin Gothic Demi" panose="020B0703020102020204" pitchFamily="34" charset="0"/>
              </a:rPr>
              <a:t> RESEARCH LAB</a:t>
            </a:r>
          </a:p>
        </p:txBody>
      </p:sp>
      <p:pic>
        <p:nvPicPr>
          <p:cNvPr id="10" name="그림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410364" y="66675"/>
            <a:ext cx="1346369" cy="43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3688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직사각형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제목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9" name="부제목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ko-KR" altLang="en-US"/>
              <a:t>마스터 부제목 스타일 편집</a:t>
            </a:r>
            <a:endParaRPr kumimoji="0" lang="en-US"/>
          </a:p>
        </p:txBody>
      </p:sp>
      <p:sp>
        <p:nvSpPr>
          <p:cNvPr id="28" name="날짜 개체 틀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pPr algn="ctr" eaLnBrk="1" latinLnBrk="0" hangingPunct="1"/>
            <a:r>
              <a:rPr lang="en-US" altLang="ko-KR"/>
              <a:t>2020/10/31</a:t>
            </a:r>
            <a:endParaRPr lang="en-US" sz="2000" dirty="0">
              <a:solidFill>
                <a:srgbClr val="FFFFFF"/>
              </a:solidFill>
            </a:endParaRPr>
          </a:p>
        </p:txBody>
      </p:sp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pPr algn="r" eaLnBrk="1" latinLnBrk="0" hangingPunct="1"/>
            <a:endParaRPr kumimoji="0" lang="en-US" dirty="0">
              <a:solidFill>
                <a:schemeClr val="tx2"/>
              </a:solidFill>
            </a:endParaRPr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4BE442C3-9F1D-4293-B001-C642B8E1F218}" type="slidenum">
              <a:rPr lang="en-US" altLang="ko-KR" smtClean="0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2377990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r>
              <a:rPr lang="en-US" altLang="ko-KR"/>
              <a:t>2020/10/31</a:t>
            </a:r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5E4CD32A-D0CB-499F-BA14-BB9D69191C51}" type="slidenum">
              <a:rPr lang="en-US" altLang="ko-KR" smtClean="0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>
            <a:normAutofit/>
          </a:bodyPr>
          <a:lstStyle>
            <a:lvl1pPr>
              <a:defRPr sz="2000"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>
              <a:defRPr sz="2000"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>
              <a:defRPr sz="2000"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>
              <a:defRPr sz="2000"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>
              <a:defRPr sz="2000">
                <a:latin typeface="굴림" panose="020B0600000101010101" pitchFamily="50" charset="-127"/>
                <a:ea typeface="굴림" panose="020B0600000101010101" pitchFamily="50" charset="-127"/>
              </a:defRPr>
            </a:lvl5pPr>
          </a:lstStyle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3671737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7" name="직사각형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r>
              <a:rPr lang="en-US" altLang="ko-KR"/>
              <a:t>2020/10/31</a:t>
            </a:r>
            <a:endParaRPr 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59D2EF0C-10B6-4BAC-8C1F-3F5472E286DA}" type="slidenum">
              <a:rPr lang="en-US" altLang="ko-KR" smtClean="0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10" name="Rectangle 1030"/>
          <p:cNvSpPr txBox="1">
            <a:spLocks noChangeArrowheads="1"/>
          </p:cNvSpPr>
          <p:nvPr userDrawn="1"/>
        </p:nvSpPr>
        <p:spPr>
          <a:xfrm>
            <a:off x="0" y="6381750"/>
            <a:ext cx="15240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3B21F21-2FAF-4537-A71C-F8304929F323}" type="slidenum">
              <a:rPr lang="ko-KR" altLang="en-US" smtClean="0">
                <a:ea typeface="굴림" pitchFamily="50" charset="-127"/>
              </a:rPr>
              <a:pPr>
                <a:defRPr/>
              </a:pPr>
              <a:t>‹#›</a:t>
            </a:fld>
            <a:r>
              <a:rPr lang="ko-KR" altLang="en-US">
                <a:ea typeface="굴림" pitchFamily="50" charset="-127"/>
              </a:rPr>
              <a:t>/</a:t>
            </a:r>
            <a:r>
              <a:rPr lang="en-US" altLang="ko-KR">
                <a:ea typeface="굴림" pitchFamily="50" charset="-127"/>
              </a:rPr>
              <a:t>44ch10</a:t>
            </a:r>
            <a:endParaRPr lang="ko-KR" altLang="ko-KR"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12023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9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8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A0A2AF-849B-451D-9737-47E67AEA6CFD}" type="datetime1">
              <a:rPr lang="ko-KR" altLang="en-US" smtClean="0"/>
              <a:t>2021-11-03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B25E83-C66E-45D8-AFF1-6789143A80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9200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40" r:id="rId2"/>
    <p:sldLayoutId id="2147483742" r:id="rId3"/>
    <p:sldLayoutId id="2147483734" r:id="rId4"/>
    <p:sldLayoutId id="2147483739" r:id="rId5"/>
    <p:sldLayoutId id="2147483741" r:id="rId6"/>
  </p:sldLayoutIdLst>
  <p:hf hdr="0" ftr="0" dt="0"/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개체 틀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612648" y="1600200"/>
            <a:ext cx="8153400" cy="45262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/>
              <a:t>둘째 수준</a:t>
            </a:r>
          </a:p>
          <a:p>
            <a:pPr lvl="2" eaLnBrk="1" latinLnBrk="0" hangingPunct="1"/>
            <a:r>
              <a:rPr kumimoji="0" lang="ko-KR" altLang="en-US"/>
              <a:t>셋째 수준</a:t>
            </a:r>
          </a:p>
          <a:p>
            <a:pPr lvl="3" eaLnBrk="1" latinLnBrk="0" hangingPunct="1"/>
            <a:r>
              <a:rPr kumimoji="0" lang="ko-KR" altLang="en-US"/>
              <a:t>넷째 수준</a:t>
            </a:r>
          </a:p>
          <a:p>
            <a:pPr lvl="4" eaLnBrk="1" latinLnBrk="0" hangingPunct="1"/>
            <a:r>
              <a:rPr kumimoji="0" lang="ko-KR" altLang="en-US"/>
              <a:t>다섯째 수준</a:t>
            </a:r>
            <a:endParaRPr kumimoji="0" lang="en-US"/>
          </a:p>
        </p:txBody>
      </p:sp>
      <p:sp>
        <p:nvSpPr>
          <p:cNvPr id="14" name="날짜 개체 틀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 eaLnBrk="1" latinLnBrk="0" hangingPunct="1"/>
            <a:r>
              <a:rPr lang="en-US" altLang="ko-KR"/>
              <a:t>2020/10/31</a:t>
            </a:r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3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 algn="r" eaLnBrk="1" latinLnBrk="0" hangingPunct="1"/>
            <a:endParaRPr kumimoji="0" lang="en-US" sz="1400" dirty="0">
              <a:solidFill>
                <a:schemeClr val="tx2"/>
              </a:solidFill>
            </a:endParaRPr>
          </a:p>
        </p:txBody>
      </p:sp>
      <p:sp>
        <p:nvSpPr>
          <p:cNvPr id="7" name="직사각형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0" y="1280160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590550" y="1280160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4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97F832D8-2751-440F-921C-5CAA6946BC12}" type="slidenum">
              <a:rPr lang="en-US" altLang="ko-KR" smtClean="0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10" name="Rectangle 1030"/>
          <p:cNvSpPr txBox="1">
            <a:spLocks noChangeArrowheads="1"/>
          </p:cNvSpPr>
          <p:nvPr userDrawn="1"/>
        </p:nvSpPr>
        <p:spPr>
          <a:xfrm>
            <a:off x="0" y="6381750"/>
            <a:ext cx="15240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3B21F21-2FAF-4537-A71C-F8304929F323}" type="slidenum">
              <a:rPr lang="ko-KR" altLang="en-US" smtClean="0">
                <a:ea typeface="굴림" pitchFamily="50" charset="-127"/>
              </a:rPr>
              <a:pPr>
                <a:defRPr/>
              </a:pPr>
              <a:t>‹#›</a:t>
            </a:fld>
            <a:r>
              <a:rPr lang="ko-KR" altLang="en-US">
                <a:ea typeface="굴림" pitchFamily="50" charset="-127"/>
              </a:rPr>
              <a:t>/</a:t>
            </a:r>
            <a:r>
              <a:rPr lang="en-US" altLang="ko-KR">
                <a:ea typeface="굴림" pitchFamily="50" charset="-127"/>
              </a:rPr>
              <a:t>44ch10</a:t>
            </a:r>
            <a:endParaRPr lang="ko-KR" altLang="ko-KR"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41557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  <p:sldLayoutId id="2147483756" r:id="rId12"/>
    <p:sldLayoutId id="2147483757" r:id="rId13"/>
  </p:sldLayoutIdLst>
  <p:hf sldNum="0" hdr="0" ftr="0"/>
  <p:txStyles>
    <p:titleStyle>
      <a:lvl1pPr algn="l" rtl="0" eaLnBrk="1" latinLnBrk="1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1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1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1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1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1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1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1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1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1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143000" y="1269847"/>
            <a:ext cx="6858000" cy="2387600"/>
          </a:xfrm>
        </p:spPr>
        <p:txBody>
          <a:bodyPr>
            <a:normAutofit fontScale="90000"/>
          </a:bodyPr>
          <a:lstStyle/>
          <a:p>
            <a:br>
              <a:rPr lang="en-US" altLang="ko-KR" sz="4000" dirty="0"/>
            </a:br>
            <a:br>
              <a:rPr lang="en-US" altLang="ko-KR" sz="4000" dirty="0"/>
            </a:br>
            <a:r>
              <a:rPr lang="en-US" altLang="ko-KR" sz="4000" dirty="0"/>
              <a:t>USART</a:t>
            </a:r>
            <a:br>
              <a:rPr lang="en-US" altLang="ko-KR" sz="4000" dirty="0"/>
            </a:br>
            <a:r>
              <a:rPr lang="en-US" altLang="ko-KR" sz="3100" dirty="0"/>
              <a:t>(5</a:t>
            </a:r>
            <a:r>
              <a:rPr lang="ko-KR" altLang="en-US" sz="3100" dirty="0"/>
              <a:t>주차</a:t>
            </a:r>
            <a:r>
              <a:rPr lang="en-US" altLang="ko-KR" sz="3100" dirty="0"/>
              <a:t>)</a:t>
            </a:r>
            <a:br>
              <a:rPr lang="en-US" altLang="ko-KR" sz="4000" dirty="0"/>
            </a:br>
            <a:endParaRPr lang="ko-KR" altLang="en-US" sz="40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143000" y="4568058"/>
            <a:ext cx="6858000" cy="1655762"/>
          </a:xfrm>
        </p:spPr>
        <p:txBody>
          <a:bodyPr>
            <a:normAutofit/>
          </a:bodyPr>
          <a:lstStyle/>
          <a:p>
            <a:r>
              <a:rPr lang="ko-KR" altLang="en-US" sz="1600" dirty="0"/>
              <a:t> 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en-US" altLang="ko-KR" sz="1600" dirty="0"/>
              <a:t>RRL</a:t>
            </a:r>
          </a:p>
          <a:p>
            <a:r>
              <a:rPr lang="ko-KR" altLang="en-US" sz="1600" dirty="0"/>
              <a:t>공성진</a:t>
            </a:r>
            <a:endParaRPr lang="en-US" altLang="ko-KR" sz="1600" dirty="0"/>
          </a:p>
          <a:p>
            <a:r>
              <a:rPr lang="en-US" altLang="ko-KR" sz="1600" dirty="0"/>
              <a:t>2021.11.03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0804122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USART </a:t>
            </a:r>
            <a:r>
              <a:rPr lang="ko-KR" altLang="en-US" dirty="0"/>
              <a:t>레지스터</a:t>
            </a:r>
          </a:p>
        </p:txBody>
      </p:sp>
      <p:sp>
        <p:nvSpPr>
          <p:cNvPr id="6" name="슬라이드 번호 개체 틀 3">
            <a:extLst>
              <a:ext uri="{FF2B5EF4-FFF2-40B4-BE49-F238E27FC236}">
                <a16:creationId xmlns:a16="http://schemas.microsoft.com/office/drawing/2014/main" id="{F765C539-7356-4F3D-B4E1-6E6B02C47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34876" y="6023476"/>
            <a:ext cx="2057400" cy="365125"/>
          </a:xfrm>
        </p:spPr>
        <p:txBody>
          <a:bodyPr/>
          <a:lstStyle/>
          <a:p>
            <a:fld id="{66B25E83-C66E-45D8-AFF1-6789143A8055}" type="slidenum">
              <a:rPr lang="ko-KR" altLang="en-US" smtClean="0"/>
              <a:pPr/>
              <a:t>10</a:t>
            </a:fld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8A980C2-BD4C-429E-A3DB-166FCF1D0E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898" y="2071136"/>
            <a:ext cx="6573167" cy="105742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47269B1-C788-4935-B356-4230B0276034}"/>
              </a:ext>
            </a:extLst>
          </p:cNvPr>
          <p:cNvSpPr txBox="1"/>
          <p:nvPr/>
        </p:nvSpPr>
        <p:spPr>
          <a:xfrm>
            <a:off x="989898" y="3573182"/>
            <a:ext cx="7323589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500" dirty="0" err="1"/>
              <a:t>UDRn</a:t>
            </a:r>
            <a:r>
              <a:rPr lang="en-US" altLang="ko-KR" sz="1500" dirty="0"/>
              <a:t> </a:t>
            </a:r>
            <a:r>
              <a:rPr lang="ko-KR" altLang="en-US" sz="1500" dirty="0"/>
              <a:t>레지스터</a:t>
            </a:r>
            <a:endParaRPr lang="en-US" altLang="ko-KR" sz="15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500" dirty="0"/>
              <a:t>송신 및 수신 버퍼는 동일한 번지에 위치하지만 내부적으로 별개의 레지스터임</a:t>
            </a:r>
            <a:endParaRPr lang="en-US" altLang="ko-KR" sz="15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500" dirty="0"/>
              <a:t>송신할 데이터를 </a:t>
            </a:r>
            <a:r>
              <a:rPr lang="en-US" altLang="ko-KR" sz="1500" dirty="0" err="1"/>
              <a:t>UDRn</a:t>
            </a:r>
            <a:r>
              <a:rPr lang="ko-KR" altLang="en-US" sz="1500" dirty="0"/>
              <a:t>에 </a:t>
            </a:r>
            <a:r>
              <a:rPr lang="ko-KR" altLang="en-US" sz="1500" dirty="0" err="1"/>
              <a:t>라이트하면</a:t>
            </a:r>
            <a:r>
              <a:rPr lang="ko-KR" altLang="en-US" sz="1500" dirty="0"/>
              <a:t> 이는 송신 데이터 버퍼 </a:t>
            </a:r>
            <a:r>
              <a:rPr lang="en-US" altLang="ko-KR" sz="1500" dirty="0" err="1"/>
              <a:t>TXBn</a:t>
            </a:r>
            <a:r>
              <a:rPr lang="ko-KR" altLang="en-US" sz="1500" dirty="0"/>
              <a:t>에 저장</a:t>
            </a:r>
            <a:endParaRPr lang="en-US" altLang="ko-KR" sz="15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500" dirty="0"/>
              <a:t>수신된 데이터를 </a:t>
            </a:r>
            <a:r>
              <a:rPr lang="en-US" altLang="ko-KR" sz="1500" dirty="0" err="1"/>
              <a:t>UDRn</a:t>
            </a:r>
            <a:r>
              <a:rPr lang="ko-KR" altLang="en-US" sz="1500" dirty="0"/>
              <a:t>으로 읽으면 이는 수신 데이터 버퍼 </a:t>
            </a:r>
            <a:r>
              <a:rPr lang="en-US" altLang="ko-KR" sz="1500" dirty="0" err="1"/>
              <a:t>RXBn</a:t>
            </a:r>
            <a:r>
              <a:rPr lang="ko-KR" altLang="en-US" sz="1500" dirty="0"/>
              <a:t>에 저장됨</a:t>
            </a:r>
            <a:endParaRPr lang="en-US" altLang="ko-KR" sz="1500" dirty="0"/>
          </a:p>
        </p:txBody>
      </p:sp>
    </p:spTree>
    <p:extLst>
      <p:ext uri="{BB962C8B-B14F-4D97-AF65-F5344CB8AC3E}">
        <p14:creationId xmlns:p14="http://schemas.microsoft.com/office/powerpoint/2010/main" val="24352021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USART </a:t>
            </a:r>
            <a:r>
              <a:rPr lang="ko-KR" altLang="en-US" dirty="0"/>
              <a:t>레지스터</a:t>
            </a:r>
          </a:p>
        </p:txBody>
      </p:sp>
      <p:sp>
        <p:nvSpPr>
          <p:cNvPr id="6" name="슬라이드 번호 개체 틀 3">
            <a:extLst>
              <a:ext uri="{FF2B5EF4-FFF2-40B4-BE49-F238E27FC236}">
                <a16:creationId xmlns:a16="http://schemas.microsoft.com/office/drawing/2014/main" id="{F765C539-7356-4F3D-B4E1-6E6B02C47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34876" y="6023476"/>
            <a:ext cx="2057400" cy="365125"/>
          </a:xfrm>
        </p:spPr>
        <p:txBody>
          <a:bodyPr/>
          <a:lstStyle/>
          <a:p>
            <a:fld id="{66B25E83-C66E-45D8-AFF1-6789143A8055}" type="slidenum">
              <a:rPr lang="ko-KR" altLang="en-US" smtClean="0"/>
              <a:pPr/>
              <a:t>11</a:t>
            </a:fld>
            <a:endParaRPr lang="ko-KR" altLang="en-US" dirty="0"/>
          </a:p>
        </p:txBody>
      </p:sp>
      <p:pic>
        <p:nvPicPr>
          <p:cNvPr id="4" name="그림 3" descr="스크린샷, 벽, 실내이(가) 표시된 사진&#10;&#10;자동 생성된 설명">
            <a:extLst>
              <a:ext uri="{FF2B5EF4-FFF2-40B4-BE49-F238E27FC236}">
                <a16:creationId xmlns:a16="http://schemas.microsoft.com/office/drawing/2014/main" id="{18544387-D521-4A5E-832D-8F9D0CD58D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830" y="1427948"/>
            <a:ext cx="6420746" cy="84784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A3F4E29-C2FA-43AD-9CAD-6154C6B7B951}"/>
              </a:ext>
            </a:extLst>
          </p:cNvPr>
          <p:cNvSpPr txBox="1"/>
          <p:nvPr/>
        </p:nvSpPr>
        <p:spPr>
          <a:xfrm>
            <a:off x="745979" y="2596176"/>
            <a:ext cx="7652041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500" dirty="0" err="1"/>
              <a:t>UCSRnA</a:t>
            </a:r>
            <a:r>
              <a:rPr lang="ko-KR" altLang="en-US" sz="1500" dirty="0"/>
              <a:t> 레지스터</a:t>
            </a:r>
            <a:endParaRPr lang="en-US" altLang="ko-KR" sz="15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500" dirty="0"/>
              <a:t>비트 </a:t>
            </a:r>
            <a:r>
              <a:rPr lang="en-US" altLang="ko-KR" sz="1500" dirty="0"/>
              <a:t>7 (</a:t>
            </a:r>
            <a:r>
              <a:rPr lang="en-US" altLang="ko-KR" sz="1500" dirty="0" err="1"/>
              <a:t>RXCn</a:t>
            </a:r>
            <a:r>
              <a:rPr lang="en-US" altLang="ko-KR" sz="1500" dirty="0"/>
              <a:t> : </a:t>
            </a:r>
            <a:r>
              <a:rPr lang="en-US" altLang="ko-KR" sz="1500" dirty="0" err="1"/>
              <a:t>USARTn</a:t>
            </a:r>
            <a:r>
              <a:rPr lang="en-US" altLang="ko-KR" sz="1500" dirty="0"/>
              <a:t> Receive Complete)</a:t>
            </a:r>
          </a:p>
          <a:p>
            <a:r>
              <a:rPr lang="en-US" altLang="ko-KR" sz="1500" dirty="0"/>
              <a:t>    </a:t>
            </a:r>
            <a:r>
              <a:rPr lang="ko-KR" altLang="en-US" sz="1500" dirty="0"/>
              <a:t>수신 버퍼에 읽혀지지 않은 수신 문자가 들어있으면 </a:t>
            </a:r>
            <a:r>
              <a:rPr lang="en-US" altLang="ko-KR" sz="1500" dirty="0"/>
              <a:t>1</a:t>
            </a:r>
            <a:r>
              <a:rPr lang="ko-KR" altLang="en-US" sz="1500" dirty="0"/>
              <a:t>로 세트</a:t>
            </a:r>
            <a:r>
              <a:rPr lang="en-US" altLang="ko-KR" sz="1500" dirty="0"/>
              <a:t>, </a:t>
            </a:r>
            <a:r>
              <a:rPr lang="ko-KR" altLang="en-US" sz="1500" dirty="0" err="1"/>
              <a:t>비어있으면</a:t>
            </a:r>
            <a:r>
              <a:rPr lang="ko-KR" altLang="en-US" sz="1500" dirty="0"/>
              <a:t> </a:t>
            </a:r>
            <a:r>
              <a:rPr lang="en-US" altLang="ko-KR" sz="1500" dirty="0"/>
              <a:t>0.</a:t>
            </a:r>
          </a:p>
          <a:p>
            <a:r>
              <a:rPr lang="en-US" altLang="ko-KR" sz="1500" dirty="0"/>
              <a:t>    </a:t>
            </a:r>
            <a:r>
              <a:rPr lang="ko-KR" altLang="en-US" sz="1500" dirty="0"/>
              <a:t>이 비트가 </a:t>
            </a:r>
            <a:r>
              <a:rPr lang="en-US" altLang="ko-KR" sz="1500" dirty="0"/>
              <a:t>1</a:t>
            </a:r>
            <a:r>
              <a:rPr lang="ko-KR" altLang="en-US" sz="1500" dirty="0"/>
              <a:t>로 되면 </a:t>
            </a:r>
            <a:r>
              <a:rPr lang="ko-KR" altLang="en-US" sz="1500" dirty="0">
                <a:solidFill>
                  <a:srgbClr val="FF0000"/>
                </a:solidFill>
              </a:rPr>
              <a:t>수신 완료 인터럽트를 요청</a:t>
            </a:r>
            <a:r>
              <a:rPr lang="ko-KR" altLang="en-US" sz="1500" dirty="0"/>
              <a:t>하고</a:t>
            </a:r>
            <a:r>
              <a:rPr lang="en-US" altLang="ko-KR" sz="1500" dirty="0"/>
              <a:t>, </a:t>
            </a:r>
            <a:r>
              <a:rPr lang="ko-KR" altLang="en-US" sz="1500" dirty="0"/>
              <a:t>수신 버퍼를 읽으면 </a:t>
            </a:r>
            <a:r>
              <a:rPr lang="en-US" altLang="ko-KR" sz="1500" dirty="0"/>
              <a:t>0.</a:t>
            </a:r>
          </a:p>
          <a:p>
            <a:endParaRPr lang="en-US" altLang="ko-KR" sz="1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500" dirty="0"/>
              <a:t>비트 </a:t>
            </a:r>
            <a:r>
              <a:rPr lang="en-US" altLang="ko-KR" sz="1500" dirty="0"/>
              <a:t>6 (</a:t>
            </a:r>
            <a:r>
              <a:rPr lang="en-US" altLang="ko-KR" sz="1500" dirty="0" err="1"/>
              <a:t>TXCn</a:t>
            </a:r>
            <a:r>
              <a:rPr lang="en-US" altLang="ko-KR" sz="1500" dirty="0"/>
              <a:t> : </a:t>
            </a:r>
            <a:r>
              <a:rPr lang="en-US" altLang="ko-KR" sz="1500" dirty="0" err="1"/>
              <a:t>USARTn</a:t>
            </a:r>
            <a:r>
              <a:rPr lang="en-US" altLang="ko-KR" sz="1500" dirty="0"/>
              <a:t> Transmit Complete)</a:t>
            </a:r>
          </a:p>
          <a:p>
            <a:r>
              <a:rPr lang="en-US" altLang="ko-KR" sz="1500" dirty="0"/>
              <a:t>    </a:t>
            </a:r>
            <a:r>
              <a:rPr lang="ko-KR" altLang="en-US" sz="1500" dirty="0"/>
              <a:t>송신 시프트 레지스터에 있는 송신 데이터가 모두 송신되고 버퍼에 아직 새로운</a:t>
            </a:r>
            <a:endParaRPr lang="en-US" altLang="ko-KR" sz="1500" dirty="0"/>
          </a:p>
          <a:p>
            <a:r>
              <a:rPr lang="en-US" altLang="ko-KR" sz="1500" dirty="0"/>
              <a:t>    </a:t>
            </a:r>
            <a:r>
              <a:rPr lang="ko-KR" altLang="en-US" sz="1500" dirty="0"/>
              <a:t>송신 데이터가 라이트 되지 않은 상태면 </a:t>
            </a:r>
            <a:r>
              <a:rPr lang="en-US" altLang="ko-KR" sz="1500" dirty="0"/>
              <a:t>1</a:t>
            </a:r>
            <a:r>
              <a:rPr lang="ko-KR" altLang="en-US" sz="1500" dirty="0"/>
              <a:t>로 세트</a:t>
            </a:r>
            <a:r>
              <a:rPr lang="en-US" altLang="ko-KR" sz="1500" dirty="0"/>
              <a:t>.</a:t>
            </a:r>
          </a:p>
          <a:p>
            <a:r>
              <a:rPr lang="en-US" altLang="ko-KR" sz="1500" dirty="0"/>
              <a:t>    </a:t>
            </a:r>
            <a:r>
              <a:rPr lang="ko-KR" altLang="en-US" sz="1500" dirty="0"/>
              <a:t>이 비트가 </a:t>
            </a:r>
            <a:r>
              <a:rPr lang="en-US" altLang="ko-KR" sz="1500" dirty="0"/>
              <a:t>1</a:t>
            </a:r>
            <a:r>
              <a:rPr lang="ko-KR" altLang="en-US" sz="1500" dirty="0"/>
              <a:t>로 되면 </a:t>
            </a:r>
            <a:r>
              <a:rPr lang="ko-KR" altLang="en-US" sz="1500" dirty="0">
                <a:solidFill>
                  <a:srgbClr val="FF0000"/>
                </a:solidFill>
              </a:rPr>
              <a:t>송신완료 인터럽트를 요청</a:t>
            </a:r>
            <a:r>
              <a:rPr lang="ko-KR" altLang="en-US" sz="1500" dirty="0"/>
              <a:t>함</a:t>
            </a:r>
            <a:endParaRPr lang="en-US" altLang="ko-KR" sz="1500" dirty="0"/>
          </a:p>
          <a:p>
            <a:endParaRPr lang="en-US" altLang="ko-KR" sz="1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500" dirty="0"/>
              <a:t>비트 </a:t>
            </a:r>
            <a:r>
              <a:rPr lang="en-US" altLang="ko-KR" sz="1500" dirty="0"/>
              <a:t>5 (</a:t>
            </a:r>
            <a:r>
              <a:rPr lang="en-US" altLang="ko-KR" sz="1500" dirty="0" err="1"/>
              <a:t>UDREn</a:t>
            </a:r>
            <a:r>
              <a:rPr lang="en-US" altLang="ko-KR" sz="1500" dirty="0"/>
              <a:t> : </a:t>
            </a:r>
            <a:r>
              <a:rPr lang="en-US" altLang="ko-KR" sz="1500" dirty="0" err="1"/>
              <a:t>USARTn</a:t>
            </a:r>
            <a:r>
              <a:rPr lang="en-US" altLang="ko-KR" sz="1500" dirty="0"/>
              <a:t> Data Register Empty)</a:t>
            </a:r>
          </a:p>
          <a:p>
            <a:r>
              <a:rPr lang="en-US" altLang="ko-KR" sz="1500" dirty="0"/>
              <a:t>    </a:t>
            </a:r>
            <a:r>
              <a:rPr lang="en-US" altLang="ko-KR" sz="1500" dirty="0" err="1"/>
              <a:t>UDRn</a:t>
            </a:r>
            <a:r>
              <a:rPr lang="ko-KR" altLang="en-US" sz="1500" dirty="0"/>
              <a:t>의 송신 버퍼가 비어 있어서 새로운 송신 데이터를 받을 준비가 되면 </a:t>
            </a:r>
            <a:r>
              <a:rPr lang="en-US" altLang="ko-KR" sz="1500" dirty="0"/>
              <a:t>1</a:t>
            </a:r>
            <a:r>
              <a:rPr lang="ko-KR" altLang="en-US" sz="1500" dirty="0"/>
              <a:t>로 세트</a:t>
            </a:r>
            <a:endParaRPr lang="en-US" altLang="ko-KR" sz="1500" dirty="0"/>
          </a:p>
          <a:p>
            <a:r>
              <a:rPr lang="en-US" altLang="ko-KR" sz="1500" dirty="0"/>
              <a:t>    1</a:t>
            </a:r>
            <a:r>
              <a:rPr lang="ko-KR" altLang="en-US" sz="1500" dirty="0"/>
              <a:t>로 </a:t>
            </a:r>
            <a:r>
              <a:rPr lang="ko-KR" altLang="en-US" sz="1500" dirty="0" err="1"/>
              <a:t>세트되면</a:t>
            </a:r>
            <a:r>
              <a:rPr lang="ko-KR" altLang="en-US" sz="1500" dirty="0"/>
              <a:t> </a:t>
            </a:r>
            <a:r>
              <a:rPr lang="ko-KR" altLang="en-US" sz="1500" dirty="0">
                <a:solidFill>
                  <a:srgbClr val="FF0000"/>
                </a:solidFill>
              </a:rPr>
              <a:t>송신 데이터 레지스터 준비완료 인터럽트를 요청</a:t>
            </a:r>
            <a:r>
              <a:rPr lang="ko-KR" altLang="en-US" sz="1500" dirty="0"/>
              <a:t>함</a:t>
            </a:r>
          </a:p>
        </p:txBody>
      </p:sp>
    </p:spTree>
    <p:extLst>
      <p:ext uri="{BB962C8B-B14F-4D97-AF65-F5344CB8AC3E}">
        <p14:creationId xmlns:p14="http://schemas.microsoft.com/office/powerpoint/2010/main" val="6564472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USART </a:t>
            </a:r>
            <a:r>
              <a:rPr lang="ko-KR" altLang="en-US" dirty="0"/>
              <a:t>레지스터</a:t>
            </a:r>
          </a:p>
        </p:txBody>
      </p:sp>
      <p:sp>
        <p:nvSpPr>
          <p:cNvPr id="6" name="슬라이드 번호 개체 틀 3">
            <a:extLst>
              <a:ext uri="{FF2B5EF4-FFF2-40B4-BE49-F238E27FC236}">
                <a16:creationId xmlns:a16="http://schemas.microsoft.com/office/drawing/2014/main" id="{F765C539-7356-4F3D-B4E1-6E6B02C47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34876" y="6023476"/>
            <a:ext cx="2057400" cy="365125"/>
          </a:xfrm>
        </p:spPr>
        <p:txBody>
          <a:bodyPr/>
          <a:lstStyle/>
          <a:p>
            <a:fld id="{66B25E83-C66E-45D8-AFF1-6789143A8055}" type="slidenum">
              <a:rPr lang="ko-KR" altLang="en-US" smtClean="0"/>
              <a:pPr/>
              <a:t>12</a:t>
            </a:fld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3F4E29-C2FA-43AD-9CAD-6154C6B7B951}"/>
              </a:ext>
            </a:extLst>
          </p:cNvPr>
          <p:cNvSpPr txBox="1"/>
          <p:nvPr/>
        </p:nvSpPr>
        <p:spPr>
          <a:xfrm>
            <a:off x="373078" y="1170048"/>
            <a:ext cx="8188296" cy="44781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500" dirty="0" err="1"/>
              <a:t>UCSRnA</a:t>
            </a:r>
            <a:r>
              <a:rPr lang="ko-KR" altLang="en-US" sz="1500" dirty="0"/>
              <a:t> 레지스터</a:t>
            </a:r>
            <a:endParaRPr lang="en-US" altLang="ko-KR" sz="15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500" dirty="0"/>
              <a:t>비트 </a:t>
            </a:r>
            <a:r>
              <a:rPr lang="en-US" altLang="ko-KR" sz="1500" dirty="0"/>
              <a:t>4 (Fen : </a:t>
            </a:r>
            <a:r>
              <a:rPr lang="en-US" altLang="ko-KR" sz="1500" dirty="0" err="1"/>
              <a:t>USARTn</a:t>
            </a:r>
            <a:r>
              <a:rPr lang="en-US" altLang="ko-KR" sz="1500" dirty="0"/>
              <a:t> Frame Error)</a:t>
            </a:r>
          </a:p>
          <a:p>
            <a:r>
              <a:rPr lang="en-US" altLang="ko-KR" sz="1500" dirty="0"/>
              <a:t>    </a:t>
            </a:r>
            <a:r>
              <a:rPr lang="ko-KR" altLang="en-US" sz="1500" dirty="0"/>
              <a:t>데이터를 수신하는 동안에 프레임 에러가 발생했음을 나타냄</a:t>
            </a:r>
            <a:endParaRPr lang="en-US" altLang="ko-KR" sz="1500" dirty="0"/>
          </a:p>
          <a:p>
            <a:r>
              <a:rPr lang="en-US" altLang="ko-KR" sz="1500" dirty="0"/>
              <a:t>    </a:t>
            </a:r>
            <a:r>
              <a:rPr lang="ko-KR" altLang="en-US" sz="1500" dirty="0"/>
              <a:t>프레임 에러는 수신 문자의 첫 번째 스톱 비트가 </a:t>
            </a:r>
            <a:r>
              <a:rPr lang="en-US" altLang="ko-KR" sz="1500" dirty="0"/>
              <a:t>0</a:t>
            </a:r>
            <a:r>
              <a:rPr lang="ko-KR" altLang="en-US" sz="1500" dirty="0"/>
              <a:t>으로 검출되면 발생함</a:t>
            </a:r>
            <a:endParaRPr lang="en-US" altLang="ko-KR" sz="1500" dirty="0"/>
          </a:p>
          <a:p>
            <a:endParaRPr lang="en-US" altLang="ko-KR" sz="1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500" dirty="0"/>
              <a:t>비트 </a:t>
            </a:r>
            <a:r>
              <a:rPr lang="en-US" altLang="ko-KR" sz="1500" dirty="0"/>
              <a:t>3 (</a:t>
            </a:r>
            <a:r>
              <a:rPr lang="en-US" altLang="ko-KR" sz="1500" dirty="0" err="1"/>
              <a:t>DORn</a:t>
            </a:r>
            <a:r>
              <a:rPr lang="en-US" altLang="ko-KR" sz="1500" dirty="0"/>
              <a:t> : </a:t>
            </a:r>
            <a:r>
              <a:rPr lang="en-US" altLang="ko-KR" sz="1500" dirty="0" err="1"/>
              <a:t>USARTn</a:t>
            </a:r>
            <a:r>
              <a:rPr lang="en-US" altLang="ko-KR" sz="1500" dirty="0"/>
              <a:t> Data Overrun Error)</a:t>
            </a:r>
          </a:p>
          <a:p>
            <a:r>
              <a:rPr lang="ko-KR" altLang="en-US" sz="1500" dirty="0"/>
              <a:t>    이전 데이터가 처리되기 전에 새로운 데이터가 수신되는 것을 </a:t>
            </a:r>
            <a:r>
              <a:rPr lang="en-US" altLang="ko-KR" sz="1500" dirty="0"/>
              <a:t>data overrun</a:t>
            </a:r>
            <a:r>
              <a:rPr lang="ko-KR" altLang="en-US" sz="1500" dirty="0"/>
              <a:t> 이라고 함</a:t>
            </a:r>
            <a:endParaRPr lang="en-US" altLang="ko-KR" sz="1500" dirty="0"/>
          </a:p>
          <a:p>
            <a:r>
              <a:rPr lang="en-US" altLang="ko-KR" sz="1500" dirty="0"/>
              <a:t>    data overrun</a:t>
            </a:r>
            <a:r>
              <a:rPr lang="ko-KR" altLang="en-US" sz="1500" dirty="0"/>
              <a:t>이 발생하면 </a:t>
            </a:r>
            <a:r>
              <a:rPr lang="en-US" altLang="ko-KR" sz="1500" dirty="0"/>
              <a:t>1</a:t>
            </a:r>
            <a:r>
              <a:rPr lang="ko-KR" altLang="en-US" sz="1500" dirty="0"/>
              <a:t>로 </a:t>
            </a:r>
            <a:r>
              <a:rPr lang="ko-KR" altLang="en-US" sz="1500" dirty="0" err="1"/>
              <a:t>세트됨</a:t>
            </a:r>
            <a:endParaRPr lang="en-US" altLang="ko-KR" sz="1500" dirty="0"/>
          </a:p>
          <a:p>
            <a:endParaRPr lang="en-US" altLang="ko-KR" sz="1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500" dirty="0"/>
              <a:t>비트 </a:t>
            </a:r>
            <a:r>
              <a:rPr lang="en-US" altLang="ko-KR" sz="1500" dirty="0"/>
              <a:t>2 (</a:t>
            </a:r>
            <a:r>
              <a:rPr lang="en-US" altLang="ko-KR" sz="1500" dirty="0" err="1"/>
              <a:t>UPEn</a:t>
            </a:r>
            <a:r>
              <a:rPr lang="en-US" altLang="ko-KR" sz="1500" dirty="0"/>
              <a:t> : </a:t>
            </a:r>
            <a:r>
              <a:rPr lang="en-US" altLang="ko-KR" sz="1500" dirty="0" err="1"/>
              <a:t>USARTn</a:t>
            </a:r>
            <a:r>
              <a:rPr lang="ko-KR" altLang="en-US" sz="1500" dirty="0"/>
              <a:t> </a:t>
            </a:r>
            <a:r>
              <a:rPr lang="en-US" altLang="ko-KR" sz="1500" dirty="0"/>
              <a:t>Parity Error)</a:t>
            </a:r>
          </a:p>
          <a:p>
            <a:r>
              <a:rPr lang="en-US" altLang="ko-KR" sz="1500" dirty="0"/>
              <a:t>    </a:t>
            </a:r>
            <a:r>
              <a:rPr lang="ko-KR" altLang="en-US" sz="1500" dirty="0"/>
              <a:t>패리티 체크 기능이 활성화된 상태에서 수신된 버퍼에 패리티 오류가 있는 경우 </a:t>
            </a:r>
            <a:r>
              <a:rPr lang="en-US" altLang="ko-KR" sz="1500" dirty="0"/>
              <a:t>1</a:t>
            </a:r>
            <a:r>
              <a:rPr lang="ko-KR" altLang="en-US" sz="1500" dirty="0"/>
              <a:t>로 세트</a:t>
            </a:r>
            <a:endParaRPr lang="en-US" altLang="ko-KR" sz="1500" dirty="0"/>
          </a:p>
          <a:p>
            <a:endParaRPr lang="en-US" altLang="ko-KR" sz="1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500" dirty="0"/>
              <a:t>비트 </a:t>
            </a:r>
            <a:r>
              <a:rPr lang="en-US" altLang="ko-KR" sz="1500" dirty="0"/>
              <a:t>1 (U2Xn : Double the </a:t>
            </a:r>
            <a:r>
              <a:rPr lang="en-US" altLang="ko-KR" sz="1500" dirty="0" err="1"/>
              <a:t>USARTn</a:t>
            </a:r>
            <a:r>
              <a:rPr lang="en-US" altLang="ko-KR" sz="1500" dirty="0"/>
              <a:t> Transmission Speed)</a:t>
            </a:r>
          </a:p>
          <a:p>
            <a:r>
              <a:rPr lang="en-US" altLang="ko-KR" sz="1500" dirty="0"/>
              <a:t>    </a:t>
            </a:r>
            <a:r>
              <a:rPr lang="ko-KR" altLang="en-US" sz="1500" dirty="0"/>
              <a:t>비동기 모드에서만 유효함</a:t>
            </a:r>
            <a:r>
              <a:rPr lang="en-US" altLang="ko-KR" sz="1500" dirty="0"/>
              <a:t>. </a:t>
            </a:r>
            <a:r>
              <a:rPr lang="en-US" altLang="ko-KR" sz="1500" dirty="0" err="1"/>
              <a:t>USARTn</a:t>
            </a:r>
            <a:r>
              <a:rPr lang="en-US" altLang="ko-KR" sz="1500" dirty="0"/>
              <a:t> </a:t>
            </a:r>
            <a:r>
              <a:rPr lang="ko-KR" altLang="en-US" sz="1500" dirty="0"/>
              <a:t>포트의 </a:t>
            </a:r>
            <a:r>
              <a:rPr lang="ko-KR" altLang="en-US" sz="1500" dirty="0" err="1"/>
              <a:t>클록</a:t>
            </a:r>
            <a:r>
              <a:rPr lang="ko-KR" altLang="en-US" sz="1500" dirty="0"/>
              <a:t> 분주비를 절반만큼 낮추어 전송속도를 </a:t>
            </a:r>
            <a:endParaRPr lang="en-US" altLang="ko-KR" sz="1500" dirty="0"/>
          </a:p>
          <a:p>
            <a:r>
              <a:rPr lang="en-US" altLang="ko-KR" sz="1500" dirty="0"/>
              <a:t>    2</a:t>
            </a:r>
            <a:r>
              <a:rPr lang="ko-KR" altLang="en-US" sz="1500" dirty="0"/>
              <a:t>배 높이는 기능을 수행함</a:t>
            </a:r>
            <a:endParaRPr lang="en-US" altLang="ko-KR" sz="1500" dirty="0"/>
          </a:p>
          <a:p>
            <a:endParaRPr lang="en-US" altLang="ko-KR" sz="1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500" dirty="0"/>
              <a:t>비트 </a:t>
            </a:r>
            <a:r>
              <a:rPr lang="en-US" altLang="ko-KR" sz="1500" dirty="0"/>
              <a:t>0 (</a:t>
            </a:r>
            <a:r>
              <a:rPr lang="en-US" altLang="ko-KR" sz="1500" dirty="0" err="1"/>
              <a:t>MPCMn</a:t>
            </a:r>
            <a:r>
              <a:rPr lang="en-US" altLang="ko-KR" sz="1500" dirty="0"/>
              <a:t> : </a:t>
            </a:r>
            <a:r>
              <a:rPr lang="en-US" altLang="ko-KR" sz="1500" dirty="0" err="1"/>
              <a:t>USARTn</a:t>
            </a:r>
            <a:r>
              <a:rPr lang="ko-KR" altLang="en-US" sz="1500" dirty="0"/>
              <a:t> </a:t>
            </a:r>
            <a:r>
              <a:rPr lang="en-US" altLang="ko-KR" sz="1500" dirty="0"/>
              <a:t>Multi-Processor Communication Mode)</a:t>
            </a:r>
          </a:p>
          <a:p>
            <a:r>
              <a:rPr lang="en-US" altLang="ko-KR" sz="1500" dirty="0"/>
              <a:t>    </a:t>
            </a:r>
            <a:r>
              <a:rPr lang="en-US" altLang="ko-KR" sz="1500" dirty="0" err="1"/>
              <a:t>USARTn</a:t>
            </a:r>
            <a:r>
              <a:rPr lang="ko-KR" altLang="en-US" sz="1500" dirty="0"/>
              <a:t>을 멀티 프로세서 통신 모드로 설정함 </a:t>
            </a:r>
            <a:r>
              <a:rPr lang="en-US" altLang="ko-KR" sz="1500" dirty="0"/>
              <a:t>(</a:t>
            </a:r>
            <a:r>
              <a:rPr lang="ko-KR" altLang="en-US" sz="1500" dirty="0"/>
              <a:t>여러 개의 프로세서와 통신 가능</a:t>
            </a:r>
            <a:r>
              <a:rPr lang="en-US" altLang="ko-KR" sz="15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4065662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USART </a:t>
            </a:r>
            <a:r>
              <a:rPr lang="ko-KR" altLang="en-US" dirty="0"/>
              <a:t>레지스터</a:t>
            </a:r>
          </a:p>
        </p:txBody>
      </p:sp>
      <p:sp>
        <p:nvSpPr>
          <p:cNvPr id="6" name="슬라이드 번호 개체 틀 3">
            <a:extLst>
              <a:ext uri="{FF2B5EF4-FFF2-40B4-BE49-F238E27FC236}">
                <a16:creationId xmlns:a16="http://schemas.microsoft.com/office/drawing/2014/main" id="{F765C539-7356-4F3D-B4E1-6E6B02C47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34876" y="6023476"/>
            <a:ext cx="2057400" cy="365125"/>
          </a:xfrm>
        </p:spPr>
        <p:txBody>
          <a:bodyPr/>
          <a:lstStyle/>
          <a:p>
            <a:fld id="{66B25E83-C66E-45D8-AFF1-6789143A8055}" type="slidenum">
              <a:rPr lang="ko-KR" altLang="en-US" smtClean="0"/>
              <a:pPr/>
              <a:t>13</a:t>
            </a:fld>
            <a:endParaRPr lang="ko-KR" altLang="en-US" dirty="0"/>
          </a:p>
        </p:txBody>
      </p:sp>
      <p:pic>
        <p:nvPicPr>
          <p:cNvPr id="4" name="그림 3" descr="벽, 스크린샷이(가) 표시된 사진&#10;&#10;자동 생성된 설명">
            <a:extLst>
              <a:ext uri="{FF2B5EF4-FFF2-40B4-BE49-F238E27FC236}">
                <a16:creationId xmlns:a16="http://schemas.microsoft.com/office/drawing/2014/main" id="{F52C91AF-8198-4E01-8967-91DBCE23BE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642" y="1469361"/>
            <a:ext cx="6468378" cy="86689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CB56AE3-8A7B-43DA-95F3-6422F62F9C20}"/>
              </a:ext>
            </a:extLst>
          </p:cNvPr>
          <p:cNvSpPr txBox="1"/>
          <p:nvPr/>
        </p:nvSpPr>
        <p:spPr>
          <a:xfrm>
            <a:off x="1161642" y="2515541"/>
            <a:ext cx="7239699" cy="3093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500" dirty="0" err="1"/>
              <a:t>UCSRnB</a:t>
            </a:r>
            <a:r>
              <a:rPr lang="en-US" altLang="ko-KR" sz="1500" dirty="0"/>
              <a:t> </a:t>
            </a:r>
            <a:r>
              <a:rPr lang="ko-KR" altLang="en-US" sz="1500" dirty="0"/>
              <a:t>레지스터</a:t>
            </a:r>
            <a:endParaRPr lang="en-US" altLang="ko-KR" sz="15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500" dirty="0"/>
              <a:t>비트 </a:t>
            </a:r>
            <a:r>
              <a:rPr lang="en-US" altLang="ko-KR" sz="1500" dirty="0"/>
              <a:t>7 (</a:t>
            </a:r>
            <a:r>
              <a:rPr lang="en-US" altLang="ko-KR" sz="1500" dirty="0" err="1"/>
              <a:t>RXCIEn</a:t>
            </a:r>
            <a:r>
              <a:rPr lang="en-US" altLang="ko-KR" sz="1500" dirty="0"/>
              <a:t> : </a:t>
            </a:r>
            <a:r>
              <a:rPr lang="en-US" altLang="ko-KR" sz="1500" dirty="0" err="1"/>
              <a:t>USARTn</a:t>
            </a:r>
            <a:r>
              <a:rPr lang="en-US" altLang="ko-KR" sz="1500" dirty="0"/>
              <a:t> RX Complete Interrupt Enable)</a:t>
            </a:r>
          </a:p>
          <a:p>
            <a:r>
              <a:rPr lang="en-US" altLang="ko-KR" sz="1500" dirty="0"/>
              <a:t>    </a:t>
            </a:r>
            <a:r>
              <a:rPr lang="ko-KR" altLang="en-US" sz="1500" dirty="0"/>
              <a:t>수신완료 인터럽트를 개별적으로 허용하는 비트</a:t>
            </a:r>
            <a:endParaRPr lang="en-US" altLang="ko-KR" sz="1500" dirty="0"/>
          </a:p>
          <a:p>
            <a:endParaRPr lang="en-US" altLang="ko-KR" sz="1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500" dirty="0"/>
              <a:t>비트 </a:t>
            </a:r>
            <a:r>
              <a:rPr lang="en-US" altLang="ko-KR" sz="1500" dirty="0"/>
              <a:t>6 (</a:t>
            </a:r>
            <a:r>
              <a:rPr lang="en-US" altLang="ko-KR" sz="1500" dirty="0" err="1"/>
              <a:t>TXCIEn</a:t>
            </a:r>
            <a:r>
              <a:rPr lang="en-US" altLang="ko-KR" sz="1500" dirty="0"/>
              <a:t> : </a:t>
            </a:r>
            <a:r>
              <a:rPr lang="en-US" altLang="ko-KR" sz="1500" dirty="0" err="1"/>
              <a:t>USARTn</a:t>
            </a:r>
            <a:r>
              <a:rPr lang="en-US" altLang="ko-KR" sz="1500" dirty="0"/>
              <a:t> TX Complete Interrupt Enable)</a:t>
            </a:r>
          </a:p>
          <a:p>
            <a:r>
              <a:rPr lang="en-US" altLang="ko-KR" sz="1500" dirty="0"/>
              <a:t>     </a:t>
            </a:r>
            <a:r>
              <a:rPr lang="ko-KR" altLang="en-US" sz="1500" dirty="0"/>
              <a:t>송신완료 인터럽트를 개별적으로 허용하는 비트</a:t>
            </a:r>
            <a:endParaRPr lang="en-US" altLang="ko-KR" sz="1500" dirty="0"/>
          </a:p>
          <a:p>
            <a:endParaRPr lang="en-US" altLang="ko-KR" sz="1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500" dirty="0"/>
              <a:t>비트 </a:t>
            </a:r>
            <a:r>
              <a:rPr lang="en-US" altLang="ko-KR" sz="1500" dirty="0"/>
              <a:t>5 (</a:t>
            </a:r>
            <a:r>
              <a:rPr lang="en-US" altLang="ko-KR" sz="1500" dirty="0" err="1"/>
              <a:t>UDRIEn</a:t>
            </a:r>
            <a:r>
              <a:rPr lang="en-US" altLang="ko-KR" sz="1500" dirty="0"/>
              <a:t> : Data Resister Empty Interrupt Enable)</a:t>
            </a:r>
          </a:p>
          <a:p>
            <a:r>
              <a:rPr lang="en-US" altLang="ko-KR" sz="1500" dirty="0"/>
              <a:t>     </a:t>
            </a:r>
            <a:r>
              <a:rPr lang="ko-KR" altLang="en-US" sz="1500" dirty="0"/>
              <a:t>송신 데이터 레지스터 준비완료 인터럽트를 개별적으로 허용하는 비트</a:t>
            </a:r>
            <a:endParaRPr lang="en-US" altLang="ko-KR" sz="1500" dirty="0"/>
          </a:p>
          <a:p>
            <a:endParaRPr lang="en-US" altLang="ko-KR" sz="1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500" dirty="0"/>
              <a:t>비트 </a:t>
            </a:r>
            <a:r>
              <a:rPr lang="en-US" altLang="ko-KR" sz="1500" dirty="0"/>
              <a:t>4 (</a:t>
            </a:r>
            <a:r>
              <a:rPr lang="en-US" altLang="ko-KR" sz="1500" dirty="0" err="1"/>
              <a:t>RXENn</a:t>
            </a:r>
            <a:r>
              <a:rPr lang="en-US" altLang="ko-KR" sz="1500" dirty="0"/>
              <a:t> : </a:t>
            </a:r>
            <a:r>
              <a:rPr lang="en-US" altLang="ko-KR" sz="1500" dirty="0" err="1"/>
              <a:t>USARTn</a:t>
            </a:r>
            <a:r>
              <a:rPr lang="en-US" altLang="ko-KR" sz="1500" dirty="0"/>
              <a:t> Receiver Enable)</a:t>
            </a:r>
          </a:p>
          <a:p>
            <a:r>
              <a:rPr lang="en-US" altLang="ko-KR" sz="1500" dirty="0"/>
              <a:t>     </a:t>
            </a:r>
            <a:r>
              <a:rPr lang="en-US" altLang="ko-KR" sz="1500" dirty="0" err="1"/>
              <a:t>USARTn</a:t>
            </a:r>
            <a:r>
              <a:rPr lang="en-US" altLang="ko-KR" sz="1500" dirty="0"/>
              <a:t> </a:t>
            </a:r>
            <a:r>
              <a:rPr lang="ko-KR" altLang="en-US" sz="1500" dirty="0"/>
              <a:t>포트의 수신부가 동작하도록 허용 </a:t>
            </a:r>
            <a:r>
              <a:rPr lang="en-US" altLang="ko-KR" sz="1500" dirty="0"/>
              <a:t>(</a:t>
            </a:r>
            <a:r>
              <a:rPr lang="en-US" altLang="ko-KR" sz="1500" dirty="0" err="1"/>
              <a:t>RxDn</a:t>
            </a:r>
            <a:r>
              <a:rPr lang="ko-KR" altLang="en-US" sz="1500" dirty="0"/>
              <a:t>핀이 병렬 </a:t>
            </a:r>
            <a:r>
              <a:rPr lang="en-US" altLang="ko-KR" sz="1500" dirty="0"/>
              <a:t>I/O </a:t>
            </a:r>
            <a:r>
              <a:rPr lang="ko-KR" altLang="en-US" sz="1500" dirty="0"/>
              <a:t>포트 </a:t>
            </a:r>
            <a:r>
              <a:rPr lang="en-US" altLang="ko-KR" sz="1500" dirty="0"/>
              <a:t>X)</a:t>
            </a:r>
          </a:p>
        </p:txBody>
      </p:sp>
    </p:spTree>
    <p:extLst>
      <p:ext uri="{BB962C8B-B14F-4D97-AF65-F5344CB8AC3E}">
        <p14:creationId xmlns:p14="http://schemas.microsoft.com/office/powerpoint/2010/main" val="12409559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USART </a:t>
            </a:r>
            <a:r>
              <a:rPr lang="ko-KR" altLang="en-US" dirty="0"/>
              <a:t>레지스터</a:t>
            </a:r>
          </a:p>
        </p:txBody>
      </p:sp>
      <p:sp>
        <p:nvSpPr>
          <p:cNvPr id="6" name="슬라이드 번호 개체 틀 3">
            <a:extLst>
              <a:ext uri="{FF2B5EF4-FFF2-40B4-BE49-F238E27FC236}">
                <a16:creationId xmlns:a16="http://schemas.microsoft.com/office/drawing/2014/main" id="{F765C539-7356-4F3D-B4E1-6E6B02C47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34876" y="6023476"/>
            <a:ext cx="2057400" cy="365125"/>
          </a:xfrm>
        </p:spPr>
        <p:txBody>
          <a:bodyPr/>
          <a:lstStyle/>
          <a:p>
            <a:fld id="{66B25E83-C66E-45D8-AFF1-6789143A8055}" type="slidenum">
              <a:rPr lang="ko-KR" altLang="en-US" smtClean="0"/>
              <a:pPr/>
              <a:t>14</a:t>
            </a:fld>
            <a:endParaRPr lang="ko-KR" altLang="en-US" dirty="0"/>
          </a:p>
        </p:txBody>
      </p:sp>
      <p:pic>
        <p:nvPicPr>
          <p:cNvPr id="4" name="그림 3" descr="벽, 스크린샷이(가) 표시된 사진&#10;&#10;자동 생성된 설명">
            <a:extLst>
              <a:ext uri="{FF2B5EF4-FFF2-40B4-BE49-F238E27FC236}">
                <a16:creationId xmlns:a16="http://schemas.microsoft.com/office/drawing/2014/main" id="{F52C91AF-8198-4E01-8967-91DBCE23BE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253" y="1359700"/>
            <a:ext cx="6468378" cy="86689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CB56AE3-8A7B-43DA-95F3-6422F62F9C20}"/>
              </a:ext>
            </a:extLst>
          </p:cNvPr>
          <p:cNvSpPr txBox="1"/>
          <p:nvPr/>
        </p:nvSpPr>
        <p:spPr>
          <a:xfrm>
            <a:off x="1010873" y="2575421"/>
            <a:ext cx="7239699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500" dirty="0" err="1"/>
              <a:t>UCSRnB</a:t>
            </a:r>
            <a:r>
              <a:rPr lang="en-US" altLang="ko-KR" sz="1500" dirty="0"/>
              <a:t> </a:t>
            </a:r>
            <a:r>
              <a:rPr lang="ko-KR" altLang="en-US" sz="1500" dirty="0"/>
              <a:t>레지스터</a:t>
            </a:r>
            <a:endParaRPr lang="en-US" altLang="ko-KR" sz="1500" dirty="0"/>
          </a:p>
          <a:p>
            <a:endParaRPr lang="en-US" altLang="ko-KR" sz="1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500" dirty="0"/>
              <a:t>비트 </a:t>
            </a:r>
            <a:r>
              <a:rPr lang="en-US" altLang="ko-KR" sz="1500" dirty="0"/>
              <a:t>3 (</a:t>
            </a:r>
            <a:r>
              <a:rPr lang="en-US" altLang="ko-KR" sz="1500" dirty="0" err="1"/>
              <a:t>TXENn</a:t>
            </a:r>
            <a:r>
              <a:rPr lang="en-US" altLang="ko-KR" sz="1500" dirty="0"/>
              <a:t> : </a:t>
            </a:r>
            <a:r>
              <a:rPr lang="en-US" altLang="ko-KR" sz="1500" dirty="0" err="1"/>
              <a:t>USARTn</a:t>
            </a:r>
            <a:r>
              <a:rPr lang="ko-KR" altLang="en-US" sz="1500" dirty="0"/>
              <a:t> </a:t>
            </a:r>
            <a:r>
              <a:rPr lang="en-US" altLang="ko-KR" sz="1500" dirty="0"/>
              <a:t>Transmit Enable)</a:t>
            </a:r>
          </a:p>
          <a:p>
            <a:r>
              <a:rPr lang="en-US" altLang="ko-KR" sz="1500" dirty="0"/>
              <a:t>     </a:t>
            </a:r>
            <a:r>
              <a:rPr lang="en-US" altLang="ko-KR" sz="1500" dirty="0" err="1"/>
              <a:t>USARTn</a:t>
            </a:r>
            <a:r>
              <a:rPr lang="en-US" altLang="ko-KR" sz="1500" dirty="0"/>
              <a:t> </a:t>
            </a:r>
            <a:r>
              <a:rPr lang="ko-KR" altLang="en-US" sz="1500" dirty="0"/>
              <a:t>포트의 송신부가 동작하도록 허용</a:t>
            </a:r>
            <a:endParaRPr lang="en-US" altLang="ko-KR" sz="1500" dirty="0"/>
          </a:p>
          <a:p>
            <a:endParaRPr lang="en-US" altLang="ko-KR" sz="1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500" dirty="0"/>
              <a:t>비트 </a:t>
            </a:r>
            <a:r>
              <a:rPr lang="en-US" altLang="ko-KR" sz="1500" dirty="0"/>
              <a:t>2 (UCSZn2 : </a:t>
            </a:r>
            <a:r>
              <a:rPr lang="en-US" altLang="ko-KR" sz="1500" dirty="0" err="1"/>
              <a:t>USARTn</a:t>
            </a:r>
            <a:r>
              <a:rPr lang="en-US" altLang="ko-KR" sz="1500" dirty="0"/>
              <a:t> Character Size)</a:t>
            </a:r>
          </a:p>
          <a:p>
            <a:r>
              <a:rPr lang="en-US" altLang="ko-KR" sz="1500" dirty="0"/>
              <a:t>     UCSZn1~0 </a:t>
            </a:r>
            <a:r>
              <a:rPr lang="ko-KR" altLang="en-US" sz="1500" dirty="0"/>
              <a:t>비트와 함께 전송 문자의 데이터 </a:t>
            </a:r>
            <a:r>
              <a:rPr lang="ko-KR" altLang="en-US" sz="1500" dirty="0" err="1"/>
              <a:t>비트수를</a:t>
            </a:r>
            <a:r>
              <a:rPr lang="ko-KR" altLang="en-US" sz="1500" dirty="0"/>
              <a:t> 설정하는데 사용됨</a:t>
            </a:r>
            <a:endParaRPr lang="en-US" altLang="ko-KR" sz="1500" dirty="0"/>
          </a:p>
          <a:p>
            <a:endParaRPr lang="en-US" altLang="ko-KR" sz="1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500" dirty="0"/>
              <a:t>비트 </a:t>
            </a:r>
            <a:r>
              <a:rPr lang="en-US" altLang="ko-KR" sz="1500" dirty="0"/>
              <a:t>1 (RXB8n : </a:t>
            </a:r>
            <a:r>
              <a:rPr lang="en-US" altLang="ko-KR" sz="1500" dirty="0" err="1"/>
              <a:t>USARTn</a:t>
            </a:r>
            <a:r>
              <a:rPr lang="en-US" altLang="ko-KR" sz="1500" dirty="0"/>
              <a:t> Receive Data Bit 8)</a:t>
            </a:r>
          </a:p>
          <a:p>
            <a:r>
              <a:rPr lang="en-US" altLang="ko-KR" sz="1500" dirty="0"/>
              <a:t>     </a:t>
            </a:r>
            <a:r>
              <a:rPr lang="ko-KR" altLang="en-US" sz="1500" dirty="0"/>
              <a:t>전송 문자가 </a:t>
            </a:r>
            <a:r>
              <a:rPr lang="en-US" altLang="ko-KR" sz="1500" dirty="0"/>
              <a:t>9</a:t>
            </a:r>
            <a:r>
              <a:rPr lang="ko-KR" altLang="en-US" sz="1500" dirty="0"/>
              <a:t>비트로 설정된 경우 수신된 문자의 </a:t>
            </a:r>
            <a:r>
              <a:rPr lang="en-US" altLang="ko-KR" sz="1500" dirty="0"/>
              <a:t>9</a:t>
            </a:r>
            <a:r>
              <a:rPr lang="ko-KR" altLang="en-US" sz="1500" dirty="0"/>
              <a:t>번째 비트를 저장함</a:t>
            </a:r>
            <a:endParaRPr lang="en-US" altLang="ko-KR" sz="1500" dirty="0"/>
          </a:p>
          <a:p>
            <a:endParaRPr lang="en-US" altLang="ko-KR" sz="1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500" dirty="0"/>
              <a:t>비트 </a:t>
            </a:r>
            <a:r>
              <a:rPr lang="en-US" altLang="ko-KR" sz="1500" dirty="0"/>
              <a:t>0 (TXB8n : </a:t>
            </a:r>
            <a:r>
              <a:rPr lang="en-US" altLang="ko-KR" sz="1500" dirty="0" err="1"/>
              <a:t>USARTn</a:t>
            </a:r>
            <a:r>
              <a:rPr lang="en-US" altLang="ko-KR" sz="1500" dirty="0"/>
              <a:t> Transmit Data Bit 8)</a:t>
            </a:r>
          </a:p>
          <a:p>
            <a:r>
              <a:rPr lang="en-US" altLang="ko-KR" sz="1500" dirty="0"/>
              <a:t>     </a:t>
            </a:r>
            <a:r>
              <a:rPr lang="ko-KR" altLang="en-US" sz="1500" dirty="0"/>
              <a:t>전송 문자가 </a:t>
            </a:r>
            <a:r>
              <a:rPr lang="en-US" altLang="ko-KR" sz="1500" dirty="0"/>
              <a:t>9</a:t>
            </a:r>
            <a:r>
              <a:rPr lang="ko-KR" altLang="en-US" sz="1500" dirty="0"/>
              <a:t>비트로 설정된 경우 송신할 문자의 </a:t>
            </a:r>
            <a:r>
              <a:rPr lang="en-US" altLang="ko-KR" sz="1500" dirty="0"/>
              <a:t>9</a:t>
            </a:r>
            <a:r>
              <a:rPr lang="ko-KR" altLang="en-US" sz="1500" dirty="0"/>
              <a:t>번째 비트를 저장함</a:t>
            </a:r>
            <a:endParaRPr lang="en-US" altLang="ko-KR" sz="15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500" dirty="0"/>
          </a:p>
        </p:txBody>
      </p:sp>
    </p:spTree>
    <p:extLst>
      <p:ext uri="{BB962C8B-B14F-4D97-AF65-F5344CB8AC3E}">
        <p14:creationId xmlns:p14="http://schemas.microsoft.com/office/powerpoint/2010/main" val="14087198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USART </a:t>
            </a:r>
            <a:r>
              <a:rPr lang="ko-KR" altLang="en-US" dirty="0"/>
              <a:t>레지스터</a:t>
            </a:r>
          </a:p>
        </p:txBody>
      </p:sp>
      <p:sp>
        <p:nvSpPr>
          <p:cNvPr id="6" name="슬라이드 번호 개체 틀 3">
            <a:extLst>
              <a:ext uri="{FF2B5EF4-FFF2-40B4-BE49-F238E27FC236}">
                <a16:creationId xmlns:a16="http://schemas.microsoft.com/office/drawing/2014/main" id="{F765C539-7356-4F3D-B4E1-6E6B02C47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34876" y="6023476"/>
            <a:ext cx="2057400" cy="365125"/>
          </a:xfrm>
        </p:spPr>
        <p:txBody>
          <a:bodyPr/>
          <a:lstStyle/>
          <a:p>
            <a:fld id="{66B25E83-C66E-45D8-AFF1-6789143A8055}" type="slidenum">
              <a:rPr lang="ko-KR" altLang="en-US" smtClean="0"/>
              <a:pPr/>
              <a:t>15</a:t>
            </a:fld>
            <a:endParaRPr lang="ko-KR" altLang="en-US" dirty="0"/>
          </a:p>
        </p:txBody>
      </p:sp>
      <p:pic>
        <p:nvPicPr>
          <p:cNvPr id="5" name="그림 4" descr="텍스트, 스크린샷, 모니터이(가) 표시된 사진&#10;&#10;자동 생성된 설명">
            <a:extLst>
              <a:ext uri="{FF2B5EF4-FFF2-40B4-BE49-F238E27FC236}">
                <a16:creationId xmlns:a16="http://schemas.microsoft.com/office/drawing/2014/main" id="{A27F97EA-BDA2-4FE7-A956-C4ABCCB04A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619" y="1060308"/>
            <a:ext cx="6496957" cy="84784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382063D-22C5-461C-B4DC-EDEDFA27E4D1}"/>
              </a:ext>
            </a:extLst>
          </p:cNvPr>
          <p:cNvSpPr txBox="1"/>
          <p:nvPr/>
        </p:nvSpPr>
        <p:spPr>
          <a:xfrm>
            <a:off x="1043460" y="2149019"/>
            <a:ext cx="705708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500" dirty="0" err="1"/>
              <a:t>UCSRnC</a:t>
            </a:r>
            <a:r>
              <a:rPr lang="en-US" altLang="ko-KR" sz="1500" dirty="0"/>
              <a:t> </a:t>
            </a:r>
            <a:r>
              <a:rPr lang="ko-KR" altLang="en-US" sz="1500" dirty="0"/>
              <a:t>레지스터</a:t>
            </a:r>
            <a:endParaRPr lang="en-US" altLang="ko-KR" sz="15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500" dirty="0"/>
              <a:t>비트 </a:t>
            </a:r>
            <a:r>
              <a:rPr lang="en-US" altLang="ko-KR" sz="1500" dirty="0"/>
              <a:t>6 (</a:t>
            </a:r>
            <a:r>
              <a:rPr lang="en-US" altLang="ko-KR" sz="1500" dirty="0" err="1"/>
              <a:t>UMSELn</a:t>
            </a:r>
            <a:r>
              <a:rPr lang="en-US" altLang="ko-KR" sz="1500" dirty="0"/>
              <a:t> : </a:t>
            </a:r>
            <a:r>
              <a:rPr lang="en-US" altLang="ko-KR" sz="1500" dirty="0" err="1"/>
              <a:t>USARTn</a:t>
            </a:r>
            <a:r>
              <a:rPr lang="en-US" altLang="ko-KR" sz="1500" dirty="0"/>
              <a:t> Mode Select)</a:t>
            </a:r>
          </a:p>
          <a:p>
            <a:r>
              <a:rPr lang="en-US" altLang="ko-KR" sz="1500" dirty="0"/>
              <a:t>     1</a:t>
            </a:r>
            <a:r>
              <a:rPr lang="ko-KR" altLang="en-US" sz="1500" dirty="0"/>
              <a:t>로 </a:t>
            </a:r>
            <a:r>
              <a:rPr lang="ko-KR" altLang="en-US" sz="1500" dirty="0" err="1"/>
              <a:t>세트하면</a:t>
            </a:r>
            <a:r>
              <a:rPr lang="ko-KR" altLang="en-US" sz="1500" dirty="0"/>
              <a:t> 동기 전송 모드로 설정</a:t>
            </a:r>
            <a:r>
              <a:rPr lang="en-US" altLang="ko-KR" sz="1500" dirty="0"/>
              <a:t>, 0</a:t>
            </a:r>
            <a:r>
              <a:rPr lang="ko-KR" altLang="en-US" sz="1500" dirty="0"/>
              <a:t>이면 비동기 전송 모드로 설정</a:t>
            </a:r>
            <a:endParaRPr lang="en-US" altLang="ko-KR" sz="1500" dirty="0"/>
          </a:p>
          <a:p>
            <a:endParaRPr lang="en-US" altLang="ko-KR" sz="1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500" dirty="0"/>
              <a:t>비트 </a:t>
            </a:r>
            <a:r>
              <a:rPr lang="en-US" altLang="ko-KR" sz="1500" dirty="0"/>
              <a:t>5~4 (UPMn1~0 : </a:t>
            </a:r>
            <a:r>
              <a:rPr lang="en-US" altLang="ko-KR" sz="1500" dirty="0" err="1"/>
              <a:t>USARTn</a:t>
            </a:r>
            <a:r>
              <a:rPr lang="ko-KR" altLang="en-US" sz="1500" dirty="0"/>
              <a:t> </a:t>
            </a:r>
            <a:r>
              <a:rPr lang="en-US" altLang="ko-KR" sz="1500" dirty="0"/>
              <a:t>Parity</a:t>
            </a:r>
            <a:r>
              <a:rPr lang="ko-KR" altLang="en-US" sz="1500" dirty="0"/>
              <a:t> </a:t>
            </a:r>
            <a:r>
              <a:rPr lang="en-US" altLang="ko-KR" sz="1500" dirty="0"/>
              <a:t>Mode)</a:t>
            </a:r>
          </a:p>
          <a:p>
            <a:r>
              <a:rPr lang="en-US" altLang="ko-KR" sz="1500" dirty="0"/>
              <a:t>     </a:t>
            </a:r>
            <a:r>
              <a:rPr lang="ko-KR" altLang="en-US" sz="1500" dirty="0"/>
              <a:t>두 비트를 통해 패리티 모드를 설정함</a:t>
            </a:r>
            <a:endParaRPr lang="en-US" altLang="ko-KR" sz="1500" dirty="0"/>
          </a:p>
          <a:p>
            <a:endParaRPr lang="en-US" altLang="ko-KR" sz="1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500" dirty="0"/>
              <a:t>비트 </a:t>
            </a:r>
            <a:r>
              <a:rPr lang="en-US" altLang="ko-KR" sz="1500" dirty="0"/>
              <a:t>3 (</a:t>
            </a:r>
            <a:r>
              <a:rPr lang="en-US" altLang="ko-KR" sz="1500" dirty="0" err="1"/>
              <a:t>USBSn</a:t>
            </a:r>
            <a:r>
              <a:rPr lang="en-US" altLang="ko-KR" sz="1500" dirty="0"/>
              <a:t> : </a:t>
            </a:r>
            <a:r>
              <a:rPr lang="en-US" altLang="ko-KR" sz="1500" dirty="0" err="1"/>
              <a:t>USARTn</a:t>
            </a:r>
            <a:r>
              <a:rPr lang="en-US" altLang="ko-KR" sz="1500" dirty="0"/>
              <a:t> Stop Bit Select)</a:t>
            </a:r>
          </a:p>
          <a:p>
            <a:r>
              <a:rPr lang="en-US" altLang="ko-KR" sz="1500" dirty="0"/>
              <a:t>     0</a:t>
            </a:r>
            <a:r>
              <a:rPr lang="ko-KR" altLang="en-US" sz="1500" dirty="0"/>
              <a:t>이면 스톱 비트를 </a:t>
            </a:r>
            <a:r>
              <a:rPr lang="en-US" altLang="ko-KR" sz="1500" dirty="0"/>
              <a:t>1</a:t>
            </a:r>
            <a:r>
              <a:rPr lang="ko-KR" altLang="en-US" sz="1500" dirty="0"/>
              <a:t>개로 설정</a:t>
            </a:r>
            <a:r>
              <a:rPr lang="en-US" altLang="ko-KR" sz="1500" dirty="0"/>
              <a:t>, 1</a:t>
            </a:r>
            <a:r>
              <a:rPr lang="ko-KR" altLang="en-US" sz="1500" dirty="0"/>
              <a:t>이면 스톱 비트를 </a:t>
            </a:r>
            <a:r>
              <a:rPr lang="en-US" altLang="ko-KR" sz="1500" dirty="0"/>
              <a:t>2</a:t>
            </a:r>
            <a:r>
              <a:rPr lang="ko-KR" altLang="en-US" sz="1500" dirty="0"/>
              <a:t>개로 설정함</a:t>
            </a:r>
            <a:endParaRPr lang="en-US" altLang="ko-KR" sz="1500" dirty="0"/>
          </a:p>
          <a:p>
            <a:endParaRPr lang="en-US" altLang="ko-KR" sz="1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500" dirty="0"/>
              <a:t>비트 </a:t>
            </a:r>
            <a:r>
              <a:rPr lang="en-US" altLang="ko-KR" sz="1500" dirty="0"/>
              <a:t>2~1 (UCSZn1~0 : </a:t>
            </a:r>
            <a:r>
              <a:rPr lang="en-US" altLang="ko-KR" sz="1500" dirty="0" err="1"/>
              <a:t>USARTn</a:t>
            </a:r>
            <a:r>
              <a:rPr lang="en-US" altLang="ko-KR" sz="1500" dirty="0"/>
              <a:t> Character Size)</a:t>
            </a:r>
          </a:p>
          <a:p>
            <a:r>
              <a:rPr lang="en-US" altLang="ko-KR" sz="1500" dirty="0"/>
              <a:t>    UCSZn2 </a:t>
            </a:r>
            <a:r>
              <a:rPr lang="ko-KR" altLang="en-US" sz="1500" dirty="0"/>
              <a:t>비트와 함께 전송 문자의 데이터 </a:t>
            </a:r>
            <a:r>
              <a:rPr lang="ko-KR" altLang="en-US" sz="1500" dirty="0" err="1"/>
              <a:t>비트수를</a:t>
            </a:r>
            <a:r>
              <a:rPr lang="ko-KR" altLang="en-US" sz="1500" dirty="0"/>
              <a:t> 설정하는데 사용됨</a:t>
            </a:r>
            <a:endParaRPr lang="en-US" altLang="ko-KR" sz="1500" dirty="0"/>
          </a:p>
          <a:p>
            <a:endParaRPr lang="en-US" altLang="ko-KR" sz="1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500" dirty="0"/>
              <a:t>비트 </a:t>
            </a:r>
            <a:r>
              <a:rPr lang="en-US" altLang="ko-KR" sz="1500" dirty="0"/>
              <a:t>0 (</a:t>
            </a:r>
            <a:r>
              <a:rPr lang="en-US" altLang="ko-KR" sz="1500" dirty="0" err="1"/>
              <a:t>UCPOLn</a:t>
            </a:r>
            <a:r>
              <a:rPr lang="en-US" altLang="ko-KR" sz="1500" dirty="0"/>
              <a:t> : </a:t>
            </a:r>
            <a:r>
              <a:rPr lang="en-US" altLang="ko-KR" sz="1500" dirty="0" err="1"/>
              <a:t>USARTn</a:t>
            </a:r>
            <a:r>
              <a:rPr lang="en-US" altLang="ko-KR" sz="1500" dirty="0"/>
              <a:t> Clock Polarity)</a:t>
            </a:r>
          </a:p>
          <a:p>
            <a:r>
              <a:rPr lang="en-US" altLang="ko-KR" sz="1500" dirty="0"/>
              <a:t>    </a:t>
            </a:r>
            <a:r>
              <a:rPr lang="ko-KR" altLang="en-US" sz="1500" dirty="0"/>
              <a:t>동기 전송 모드에서만 유효함</a:t>
            </a:r>
            <a:r>
              <a:rPr lang="en-US" altLang="ko-KR" sz="1500" dirty="0"/>
              <a:t>. 0</a:t>
            </a:r>
            <a:r>
              <a:rPr lang="ko-KR" altLang="en-US" sz="1500" dirty="0"/>
              <a:t>으로 설정하면 </a:t>
            </a:r>
            <a:r>
              <a:rPr lang="en-US" altLang="ko-KR" sz="1500" dirty="0" err="1"/>
              <a:t>TxDn</a:t>
            </a:r>
            <a:r>
              <a:rPr lang="en-US" altLang="ko-KR" sz="1500" dirty="0"/>
              <a:t> </a:t>
            </a:r>
            <a:r>
              <a:rPr lang="ko-KR" altLang="en-US" sz="1500" dirty="0"/>
              <a:t>단자의 송신 데이터는         </a:t>
            </a:r>
            <a:endParaRPr lang="en-US" altLang="ko-KR" sz="1500" dirty="0"/>
          </a:p>
          <a:p>
            <a:r>
              <a:rPr lang="en-US" altLang="ko-KR" sz="1500" dirty="0"/>
              <a:t>    </a:t>
            </a:r>
            <a:r>
              <a:rPr lang="en-US" altLang="ko-KR" sz="1500" dirty="0" err="1"/>
              <a:t>XCKn</a:t>
            </a:r>
            <a:r>
              <a:rPr lang="en-US" altLang="ko-KR" sz="1500" dirty="0"/>
              <a:t> </a:t>
            </a:r>
            <a:r>
              <a:rPr lang="ko-KR" altLang="en-US" sz="1500" dirty="0" err="1"/>
              <a:t>클록의</a:t>
            </a:r>
            <a:r>
              <a:rPr lang="ko-KR" altLang="en-US" sz="1500" dirty="0"/>
              <a:t> 상승 </a:t>
            </a:r>
            <a:r>
              <a:rPr lang="ko-KR" altLang="en-US" sz="1500" dirty="0" err="1"/>
              <a:t>에지에서</a:t>
            </a:r>
            <a:r>
              <a:rPr lang="ko-KR" altLang="en-US" sz="1500" dirty="0"/>
              <a:t> 새로운 값이 출력</a:t>
            </a:r>
            <a:r>
              <a:rPr lang="en-US" altLang="ko-KR" sz="1500" dirty="0"/>
              <a:t>, </a:t>
            </a:r>
            <a:r>
              <a:rPr lang="en-US" altLang="ko-KR" sz="1500" dirty="0" err="1"/>
              <a:t>RxDn</a:t>
            </a:r>
            <a:r>
              <a:rPr lang="en-US" altLang="ko-KR" sz="1500" dirty="0"/>
              <a:t> </a:t>
            </a:r>
            <a:r>
              <a:rPr lang="ko-KR" altLang="en-US" sz="1500" dirty="0"/>
              <a:t>단자의 수신 데이터는</a:t>
            </a:r>
            <a:endParaRPr lang="en-US" altLang="ko-KR" sz="1500" dirty="0"/>
          </a:p>
          <a:p>
            <a:r>
              <a:rPr lang="en-US" altLang="ko-KR" sz="1500" dirty="0"/>
              <a:t>   </a:t>
            </a:r>
            <a:r>
              <a:rPr lang="ko-KR" altLang="en-US" sz="1500" dirty="0"/>
              <a:t> 하강 </a:t>
            </a:r>
            <a:r>
              <a:rPr lang="ko-KR" altLang="en-US" sz="1500" dirty="0" err="1"/>
              <a:t>에지에서</a:t>
            </a:r>
            <a:r>
              <a:rPr lang="ko-KR" altLang="en-US" sz="1500" dirty="0"/>
              <a:t> 검출됨</a:t>
            </a:r>
            <a:r>
              <a:rPr lang="en-US" altLang="ko-KR" sz="1500" dirty="0"/>
              <a:t>. (1</a:t>
            </a:r>
            <a:r>
              <a:rPr lang="ko-KR" altLang="en-US" sz="1500" dirty="0"/>
              <a:t>로 설정하면 반대</a:t>
            </a:r>
            <a:r>
              <a:rPr lang="en-US" altLang="ko-KR" sz="1500" dirty="0"/>
              <a:t>)</a:t>
            </a:r>
          </a:p>
          <a:p>
            <a:endParaRPr lang="en-US" altLang="ko-KR" sz="1500" dirty="0"/>
          </a:p>
          <a:p>
            <a:endParaRPr lang="ko-KR" altLang="en-US" sz="1500" dirty="0"/>
          </a:p>
        </p:txBody>
      </p:sp>
    </p:spTree>
    <p:extLst>
      <p:ext uri="{BB962C8B-B14F-4D97-AF65-F5344CB8AC3E}">
        <p14:creationId xmlns:p14="http://schemas.microsoft.com/office/powerpoint/2010/main" val="36121519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USART </a:t>
            </a:r>
            <a:r>
              <a:rPr lang="ko-KR" altLang="en-US" dirty="0"/>
              <a:t>레지스터</a:t>
            </a:r>
          </a:p>
        </p:txBody>
      </p:sp>
      <p:sp>
        <p:nvSpPr>
          <p:cNvPr id="6" name="슬라이드 번호 개체 틀 3">
            <a:extLst>
              <a:ext uri="{FF2B5EF4-FFF2-40B4-BE49-F238E27FC236}">
                <a16:creationId xmlns:a16="http://schemas.microsoft.com/office/drawing/2014/main" id="{F765C539-7356-4F3D-B4E1-6E6B02C47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34876" y="6023476"/>
            <a:ext cx="2057400" cy="365125"/>
          </a:xfrm>
        </p:spPr>
        <p:txBody>
          <a:bodyPr/>
          <a:lstStyle/>
          <a:p>
            <a:fld id="{66B25E83-C66E-45D8-AFF1-6789143A8055}" type="slidenum">
              <a:rPr lang="ko-KR" altLang="en-US" smtClean="0"/>
              <a:pPr/>
              <a:t>16</a:t>
            </a:fld>
            <a:endParaRPr lang="ko-KR" altLang="en-US" dirty="0"/>
          </a:p>
        </p:txBody>
      </p:sp>
      <p:pic>
        <p:nvPicPr>
          <p:cNvPr id="4" name="그림 3" descr="테이블이(가) 표시된 사진&#10;&#10;자동 생성된 설명">
            <a:extLst>
              <a:ext uri="{FF2B5EF4-FFF2-40B4-BE49-F238E27FC236}">
                <a16:creationId xmlns:a16="http://schemas.microsoft.com/office/drawing/2014/main" id="{48927F54-7361-461D-8F88-01C3470524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5981" y="1333849"/>
            <a:ext cx="5087060" cy="1371791"/>
          </a:xfrm>
          <a:prstGeom prst="rect">
            <a:avLst/>
          </a:prstGeom>
        </p:spPr>
      </p:pic>
      <p:pic>
        <p:nvPicPr>
          <p:cNvPr id="9" name="그림 8" descr="테이블이(가) 표시된 사진&#10;&#10;자동 생성된 설명">
            <a:extLst>
              <a:ext uri="{FF2B5EF4-FFF2-40B4-BE49-F238E27FC236}">
                <a16:creationId xmlns:a16="http://schemas.microsoft.com/office/drawing/2014/main" id="{0E5799F7-FA8D-4C5C-8736-E9F9D53C96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5981" y="3266411"/>
            <a:ext cx="5039428" cy="2257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392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USART </a:t>
            </a:r>
            <a:r>
              <a:rPr lang="ko-KR" altLang="en-US" dirty="0"/>
              <a:t>레지스터</a:t>
            </a:r>
          </a:p>
        </p:txBody>
      </p:sp>
      <p:sp>
        <p:nvSpPr>
          <p:cNvPr id="6" name="슬라이드 번호 개체 틀 3">
            <a:extLst>
              <a:ext uri="{FF2B5EF4-FFF2-40B4-BE49-F238E27FC236}">
                <a16:creationId xmlns:a16="http://schemas.microsoft.com/office/drawing/2014/main" id="{F765C539-7356-4F3D-B4E1-6E6B02C47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34876" y="6023476"/>
            <a:ext cx="2057400" cy="365125"/>
          </a:xfrm>
        </p:spPr>
        <p:txBody>
          <a:bodyPr/>
          <a:lstStyle/>
          <a:p>
            <a:fld id="{66B25E83-C66E-45D8-AFF1-6789143A8055}" type="slidenum">
              <a:rPr lang="ko-KR" altLang="en-US" smtClean="0"/>
              <a:pPr/>
              <a:t>17</a:t>
            </a:fld>
            <a:endParaRPr lang="ko-KR" altLang="en-US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0501F8AB-E5CA-48A8-BCEE-764504450E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7337" y="1737509"/>
            <a:ext cx="6449325" cy="153373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2245A51-EB68-41D0-861A-67F668B6B313}"/>
              </a:ext>
            </a:extLst>
          </p:cNvPr>
          <p:cNvSpPr txBox="1"/>
          <p:nvPr/>
        </p:nvSpPr>
        <p:spPr>
          <a:xfrm>
            <a:off x="1191237" y="3429265"/>
            <a:ext cx="6870583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500" dirty="0" err="1"/>
              <a:t>UBRRnH</a:t>
            </a:r>
            <a:r>
              <a:rPr lang="en-US" altLang="ko-KR" sz="1500" dirty="0"/>
              <a:t>/L </a:t>
            </a:r>
            <a:r>
              <a:rPr lang="ko-KR" altLang="en-US" sz="1500" dirty="0"/>
              <a:t>레지스터</a:t>
            </a:r>
            <a:endParaRPr lang="en-US" altLang="ko-KR" sz="15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500" dirty="0"/>
              <a:t>16</a:t>
            </a:r>
            <a:r>
              <a:rPr lang="ko-KR" altLang="en-US" sz="1500" dirty="0"/>
              <a:t>비트 중에서 </a:t>
            </a:r>
            <a:r>
              <a:rPr lang="en-US" altLang="ko-KR" sz="1500" dirty="0"/>
              <a:t>12</a:t>
            </a:r>
            <a:r>
              <a:rPr lang="ko-KR" altLang="en-US" sz="1500" dirty="0"/>
              <a:t>비트만 사용함</a:t>
            </a:r>
            <a:r>
              <a:rPr lang="en-US" altLang="ko-KR" sz="1500" dirty="0"/>
              <a:t>.</a:t>
            </a:r>
          </a:p>
          <a:p>
            <a:endParaRPr lang="en-US" altLang="ko-KR" sz="1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500" dirty="0" err="1"/>
              <a:t>USARTn</a:t>
            </a:r>
            <a:r>
              <a:rPr lang="en-US" altLang="ko-KR" sz="1500" dirty="0"/>
              <a:t> </a:t>
            </a:r>
            <a:r>
              <a:rPr lang="ko-KR" altLang="en-US" sz="1500" dirty="0"/>
              <a:t>포트의 송수신 속도를 설정하는 기능을 수행함</a:t>
            </a:r>
            <a:endParaRPr lang="en-US" altLang="ko-KR" sz="15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500" dirty="0"/>
              <a:t>0~4095</a:t>
            </a:r>
            <a:r>
              <a:rPr lang="ko-KR" altLang="en-US" sz="1500" dirty="0"/>
              <a:t>범위의 값을 가질 수 있다</a:t>
            </a:r>
            <a:r>
              <a:rPr lang="en-US" altLang="ko-KR" sz="1500" dirty="0"/>
              <a:t>.</a:t>
            </a:r>
            <a:endParaRPr lang="ko-KR" altLang="en-US" sz="1500" dirty="0"/>
          </a:p>
        </p:txBody>
      </p:sp>
    </p:spTree>
    <p:extLst>
      <p:ext uri="{BB962C8B-B14F-4D97-AF65-F5344CB8AC3E}">
        <p14:creationId xmlns:p14="http://schemas.microsoft.com/office/powerpoint/2010/main" val="32618213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USART </a:t>
            </a:r>
            <a:r>
              <a:rPr lang="ko-KR" altLang="en-US" dirty="0"/>
              <a:t>레지스터</a:t>
            </a:r>
          </a:p>
        </p:txBody>
      </p:sp>
      <p:sp>
        <p:nvSpPr>
          <p:cNvPr id="6" name="슬라이드 번호 개체 틀 3">
            <a:extLst>
              <a:ext uri="{FF2B5EF4-FFF2-40B4-BE49-F238E27FC236}">
                <a16:creationId xmlns:a16="http://schemas.microsoft.com/office/drawing/2014/main" id="{F765C539-7356-4F3D-B4E1-6E6B02C47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34876" y="6023476"/>
            <a:ext cx="2057400" cy="365125"/>
          </a:xfrm>
        </p:spPr>
        <p:txBody>
          <a:bodyPr/>
          <a:lstStyle/>
          <a:p>
            <a:fld id="{66B25E83-C66E-45D8-AFF1-6789143A8055}" type="slidenum">
              <a:rPr lang="ko-KR" altLang="en-US" smtClean="0"/>
              <a:pPr/>
              <a:t>18</a:t>
            </a:fld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2245A51-EB68-41D0-861A-67F668B6B313}"/>
              </a:ext>
            </a:extLst>
          </p:cNvPr>
          <p:cNvSpPr txBox="1"/>
          <p:nvPr/>
        </p:nvSpPr>
        <p:spPr>
          <a:xfrm>
            <a:off x="538177" y="1835357"/>
            <a:ext cx="8154099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500" dirty="0"/>
              <a:t>Bit Rate : </a:t>
            </a:r>
            <a:r>
              <a:rPr lang="ko-KR" altLang="en-US" sz="1500" dirty="0"/>
              <a:t>초당</a:t>
            </a:r>
            <a:r>
              <a:rPr lang="en-US" altLang="ko-KR" sz="1500" dirty="0"/>
              <a:t> </a:t>
            </a:r>
            <a:r>
              <a:rPr lang="ko-KR" altLang="en-US" sz="1500" dirty="0"/>
              <a:t>얼마나 많은 데이터 비트</a:t>
            </a:r>
            <a:r>
              <a:rPr lang="en-US" altLang="ko-KR" sz="1500" dirty="0"/>
              <a:t>(0 </a:t>
            </a:r>
            <a:r>
              <a:rPr lang="ko-KR" altLang="en-US" sz="1500" dirty="0"/>
              <a:t>또는</a:t>
            </a:r>
            <a:r>
              <a:rPr lang="en-US" altLang="ko-KR" sz="1500" dirty="0"/>
              <a:t> 1)</a:t>
            </a:r>
            <a:r>
              <a:rPr lang="ko-KR" altLang="en-US" sz="1500" dirty="0"/>
              <a:t>를 전송할 수 있는가를 </a:t>
            </a:r>
            <a:r>
              <a:rPr lang="ko-KR" altLang="en-US" sz="1500" dirty="0" err="1"/>
              <a:t>타나냄</a:t>
            </a:r>
            <a:endParaRPr lang="en-US" altLang="ko-KR" sz="1500" dirty="0"/>
          </a:p>
          <a:p>
            <a:r>
              <a:rPr lang="en-US" altLang="ko-KR" sz="1500" dirty="0"/>
              <a:t>                 </a:t>
            </a:r>
            <a:r>
              <a:rPr lang="ko-KR" altLang="en-US" sz="1500" dirty="0"/>
              <a:t>단위 </a:t>
            </a:r>
            <a:r>
              <a:rPr lang="en-US" altLang="ko-KR" sz="1500" dirty="0"/>
              <a:t>- bps (Bit Per Second)</a:t>
            </a:r>
          </a:p>
          <a:p>
            <a:r>
              <a:rPr lang="en-US" altLang="ko-KR" sz="1500" dirty="0"/>
              <a:t>                 ex) 2400bps =&gt; </a:t>
            </a:r>
            <a:r>
              <a:rPr lang="ko-KR" altLang="en-US" sz="1500" dirty="0"/>
              <a:t>초당 </a:t>
            </a:r>
            <a:r>
              <a:rPr lang="en-US" altLang="ko-KR" sz="1500" dirty="0"/>
              <a:t>2400</a:t>
            </a:r>
            <a:r>
              <a:rPr lang="ko-KR" altLang="en-US" sz="1500" dirty="0"/>
              <a:t>개의 비트를 전달할 수 있음</a:t>
            </a:r>
            <a:endParaRPr lang="en-US" altLang="ko-KR" sz="1500" dirty="0"/>
          </a:p>
          <a:p>
            <a:endParaRPr lang="en-US" altLang="ko-KR" sz="1500" dirty="0"/>
          </a:p>
          <a:p>
            <a:endParaRPr lang="en-US" altLang="ko-KR" sz="1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500" dirty="0"/>
              <a:t>Baud Rate : </a:t>
            </a:r>
            <a:r>
              <a:rPr lang="ko-KR" altLang="en-US" sz="1500" dirty="0"/>
              <a:t>초당</a:t>
            </a:r>
            <a:r>
              <a:rPr lang="en-US" altLang="ko-KR" sz="1500" dirty="0"/>
              <a:t> </a:t>
            </a:r>
            <a:r>
              <a:rPr lang="ko-KR" altLang="en-US" sz="1500" dirty="0"/>
              <a:t>얼마나 많은 심볼</a:t>
            </a:r>
            <a:r>
              <a:rPr lang="en-US" altLang="ko-KR" sz="1500" dirty="0"/>
              <a:t>(</a:t>
            </a:r>
            <a:r>
              <a:rPr lang="ko-KR" altLang="en-US" sz="1500" dirty="0" err="1"/>
              <a:t>의미있는</a:t>
            </a:r>
            <a:r>
              <a:rPr lang="ko-KR" altLang="en-US" sz="1500" dirty="0"/>
              <a:t> 데이터 묶음</a:t>
            </a:r>
            <a:r>
              <a:rPr lang="en-US" altLang="ko-KR" sz="1500" dirty="0"/>
              <a:t>)</a:t>
            </a:r>
            <a:r>
              <a:rPr lang="ko-KR" altLang="en-US" sz="1500" dirty="0"/>
              <a:t>을 전송할 수 있는가를 나타냄</a:t>
            </a:r>
            <a:endParaRPr lang="en-US" altLang="ko-KR" sz="1500" dirty="0"/>
          </a:p>
          <a:p>
            <a:r>
              <a:rPr lang="en-US" altLang="ko-KR" sz="1500" dirty="0"/>
              <a:t>                    </a:t>
            </a:r>
            <a:r>
              <a:rPr lang="ko-KR" altLang="en-US" sz="1500" dirty="0"/>
              <a:t>단위 </a:t>
            </a:r>
            <a:r>
              <a:rPr lang="en-US" altLang="ko-KR" sz="1500" dirty="0"/>
              <a:t>– bps</a:t>
            </a:r>
          </a:p>
          <a:p>
            <a:r>
              <a:rPr lang="en-US" altLang="ko-KR" sz="1500" dirty="0"/>
              <a:t>                    ex)</a:t>
            </a:r>
            <a:r>
              <a:rPr lang="ko-KR" altLang="en-US" sz="1500" dirty="0"/>
              <a:t> </a:t>
            </a:r>
            <a:r>
              <a:rPr lang="en-US" altLang="ko-KR" sz="1500" dirty="0"/>
              <a:t>2400 baud rate</a:t>
            </a:r>
            <a:r>
              <a:rPr lang="ko-KR" altLang="en-US" sz="1500" dirty="0"/>
              <a:t> </a:t>
            </a:r>
            <a:r>
              <a:rPr lang="en-US" altLang="ko-KR" sz="1500" dirty="0"/>
              <a:t>=&gt; </a:t>
            </a:r>
            <a:r>
              <a:rPr lang="ko-KR" altLang="en-US" sz="1500" dirty="0"/>
              <a:t>초당 </a:t>
            </a:r>
            <a:r>
              <a:rPr lang="en-US" altLang="ko-KR" sz="1500" dirty="0"/>
              <a:t>2400</a:t>
            </a:r>
            <a:r>
              <a:rPr lang="ko-KR" altLang="en-US" sz="1500" dirty="0"/>
              <a:t>개의 의미 있는 심볼을 전송</a:t>
            </a:r>
            <a:endParaRPr lang="en-US" altLang="ko-KR" sz="1500" dirty="0"/>
          </a:p>
          <a:p>
            <a:r>
              <a:rPr lang="en-US" altLang="ko-KR" sz="1500" dirty="0"/>
              <a:t>                    1</a:t>
            </a:r>
            <a:r>
              <a:rPr lang="ko-KR" altLang="en-US" sz="1500" dirty="0"/>
              <a:t>개의 심볼이 </a:t>
            </a:r>
            <a:r>
              <a:rPr lang="en-US" altLang="ko-KR" sz="1500" dirty="0"/>
              <a:t>8</a:t>
            </a:r>
            <a:r>
              <a:rPr lang="ko-KR" altLang="en-US" sz="1500" dirty="0"/>
              <a:t>비트</a:t>
            </a:r>
            <a:r>
              <a:rPr lang="en-US" altLang="ko-KR" sz="1500" dirty="0"/>
              <a:t>(character)</a:t>
            </a:r>
            <a:r>
              <a:rPr lang="ko-KR" altLang="en-US" sz="1500" dirty="0"/>
              <a:t>일 때 </a:t>
            </a:r>
            <a:r>
              <a:rPr lang="en-US" altLang="ko-KR" sz="1500" dirty="0"/>
              <a:t>2400 baud rate</a:t>
            </a:r>
            <a:r>
              <a:rPr lang="ko-KR" altLang="en-US" sz="1500" dirty="0"/>
              <a:t>는 </a:t>
            </a:r>
            <a:r>
              <a:rPr lang="en-US" altLang="ko-KR" sz="1500" dirty="0"/>
              <a:t>1</a:t>
            </a:r>
            <a:r>
              <a:rPr lang="ko-KR" altLang="en-US" sz="1500" dirty="0"/>
              <a:t>초에 </a:t>
            </a:r>
            <a:r>
              <a:rPr lang="en-US" altLang="ko-KR" sz="1500" dirty="0"/>
              <a:t>2400</a:t>
            </a:r>
            <a:r>
              <a:rPr lang="ko-KR" altLang="en-US" sz="1500" dirty="0"/>
              <a:t>개의 </a:t>
            </a:r>
            <a:endParaRPr lang="en-US" altLang="ko-KR" sz="1500" dirty="0"/>
          </a:p>
          <a:p>
            <a:r>
              <a:rPr lang="en-US" altLang="ko-KR" sz="1500" dirty="0"/>
              <a:t>                    </a:t>
            </a:r>
            <a:r>
              <a:rPr lang="ko-KR" altLang="en-US" sz="1500" dirty="0"/>
              <a:t>아스키 코드를 전송할 수 있음</a:t>
            </a:r>
            <a:endParaRPr lang="en-US" altLang="ko-KR" sz="1500" dirty="0"/>
          </a:p>
          <a:p>
            <a:endParaRPr lang="en-US" altLang="ko-KR" sz="1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500" dirty="0"/>
              <a:t>Bit</a:t>
            </a:r>
            <a:r>
              <a:rPr lang="ko-KR" altLang="en-US" sz="1500" dirty="0"/>
              <a:t> </a:t>
            </a:r>
            <a:r>
              <a:rPr lang="en-US" altLang="ko-KR" sz="1500" dirty="0"/>
              <a:t>Rate</a:t>
            </a:r>
            <a:r>
              <a:rPr lang="ko-KR" altLang="en-US" sz="1500" dirty="0"/>
              <a:t>와 </a:t>
            </a:r>
            <a:r>
              <a:rPr lang="en-US" altLang="ko-KR" sz="1500" dirty="0"/>
              <a:t>Baud Rate</a:t>
            </a:r>
            <a:r>
              <a:rPr lang="ko-KR" altLang="en-US" sz="1500" dirty="0"/>
              <a:t>의 관계</a:t>
            </a:r>
            <a:endParaRPr lang="en-US" altLang="ko-KR" sz="1500" dirty="0"/>
          </a:p>
          <a:p>
            <a:r>
              <a:rPr lang="en-US" altLang="ko-KR" sz="1500" dirty="0"/>
              <a:t>    </a:t>
            </a:r>
            <a:r>
              <a:rPr lang="ko-KR" altLang="en-US" sz="1500" dirty="0"/>
              <a:t>아스키 코드를 사용하여 통신할 때</a:t>
            </a:r>
            <a:r>
              <a:rPr lang="en-US" altLang="ko-KR" sz="1500" dirty="0"/>
              <a:t>, 9600bps</a:t>
            </a:r>
            <a:r>
              <a:rPr lang="ko-KR" altLang="en-US" sz="1500" dirty="0"/>
              <a:t>의 통신 속도는 </a:t>
            </a:r>
            <a:r>
              <a:rPr lang="en-US" altLang="ko-KR" sz="1500" dirty="0"/>
              <a:t>1200 baud</a:t>
            </a:r>
            <a:r>
              <a:rPr lang="ko-KR" altLang="en-US" sz="1500" dirty="0"/>
              <a:t>로 표현 할 수 있음</a:t>
            </a:r>
            <a:endParaRPr lang="en-US" altLang="ko-KR" sz="1500" dirty="0"/>
          </a:p>
          <a:p>
            <a:r>
              <a:rPr lang="ko-KR" altLang="en-US" sz="1500" dirty="0"/>
              <a:t>    아스키 코드가 아니라 </a:t>
            </a:r>
            <a:r>
              <a:rPr lang="en-US" altLang="ko-KR" sz="1500" dirty="0"/>
              <a:t>bit</a:t>
            </a:r>
            <a:r>
              <a:rPr lang="ko-KR" altLang="en-US" sz="1500" dirty="0"/>
              <a:t>를 정보로 받아들이면 </a:t>
            </a:r>
            <a:r>
              <a:rPr lang="en-US" altLang="ko-KR" sz="1500" dirty="0"/>
              <a:t>9600bps</a:t>
            </a:r>
            <a:r>
              <a:rPr lang="ko-KR" altLang="en-US" sz="1500" dirty="0"/>
              <a:t>는 </a:t>
            </a:r>
            <a:r>
              <a:rPr lang="en-US" altLang="ko-KR" sz="1500" dirty="0"/>
              <a:t>9600 baud</a:t>
            </a:r>
            <a:r>
              <a:rPr lang="ko-KR" altLang="en-US" sz="1500" dirty="0"/>
              <a:t>로 표현됨</a:t>
            </a:r>
          </a:p>
        </p:txBody>
      </p:sp>
    </p:spTree>
    <p:extLst>
      <p:ext uri="{BB962C8B-B14F-4D97-AF65-F5344CB8AC3E}">
        <p14:creationId xmlns:p14="http://schemas.microsoft.com/office/powerpoint/2010/main" val="3947558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USART </a:t>
            </a:r>
            <a:r>
              <a:rPr lang="ko-KR" altLang="en-US" dirty="0"/>
              <a:t>레지스터</a:t>
            </a:r>
          </a:p>
        </p:txBody>
      </p:sp>
      <p:sp>
        <p:nvSpPr>
          <p:cNvPr id="6" name="슬라이드 번호 개체 틀 3">
            <a:extLst>
              <a:ext uri="{FF2B5EF4-FFF2-40B4-BE49-F238E27FC236}">
                <a16:creationId xmlns:a16="http://schemas.microsoft.com/office/drawing/2014/main" id="{F765C539-7356-4F3D-B4E1-6E6B02C47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34876" y="6023476"/>
            <a:ext cx="2057400" cy="365125"/>
          </a:xfrm>
        </p:spPr>
        <p:txBody>
          <a:bodyPr/>
          <a:lstStyle/>
          <a:p>
            <a:fld id="{66B25E83-C66E-45D8-AFF1-6789143A8055}" type="slidenum">
              <a:rPr lang="ko-KR" altLang="en-US" smtClean="0"/>
              <a:pPr/>
              <a:t>19</a:t>
            </a:fld>
            <a:endParaRPr lang="ko-KR" altLang="en-US" dirty="0"/>
          </a:p>
        </p:txBody>
      </p:sp>
      <p:pic>
        <p:nvPicPr>
          <p:cNvPr id="4" name="그림 3" descr="테이블이(가) 표시된 사진&#10;&#10;자동 생성된 설명">
            <a:extLst>
              <a:ext uri="{FF2B5EF4-FFF2-40B4-BE49-F238E27FC236}">
                <a16:creationId xmlns:a16="http://schemas.microsoft.com/office/drawing/2014/main" id="{AC73CBA5-9D7D-4EB1-91CF-4DB31BB60F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196" y="2650092"/>
            <a:ext cx="4991797" cy="1895740"/>
          </a:xfrm>
          <a:prstGeom prst="rect">
            <a:avLst/>
          </a:prstGeom>
        </p:spPr>
      </p:pic>
      <p:pic>
        <p:nvPicPr>
          <p:cNvPr id="7" name="그림 6" descr="텍스트, 영수증이(가) 표시된 사진&#10;&#10;자동 생성된 설명">
            <a:extLst>
              <a:ext uri="{FF2B5EF4-FFF2-40B4-BE49-F238E27FC236}">
                <a16:creationId xmlns:a16="http://schemas.microsoft.com/office/drawing/2014/main" id="{6BC2578F-E5C5-4228-90EE-A95DEA73D8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5993" y="1835591"/>
            <a:ext cx="3305636" cy="352474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FE1AEE9-4FF7-4C2E-BD10-5458B429433D}"/>
              </a:ext>
            </a:extLst>
          </p:cNvPr>
          <p:cNvSpPr txBox="1"/>
          <p:nvPr/>
        </p:nvSpPr>
        <p:spPr>
          <a:xfrm>
            <a:off x="1865189" y="2281698"/>
            <a:ext cx="186235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err="1"/>
              <a:t>보레이트</a:t>
            </a:r>
            <a:r>
              <a:rPr lang="ko-KR" altLang="en-US" sz="1500" dirty="0"/>
              <a:t> 설정 공식</a:t>
            </a:r>
          </a:p>
        </p:txBody>
      </p:sp>
    </p:spTree>
    <p:extLst>
      <p:ext uri="{BB962C8B-B14F-4D97-AF65-F5344CB8AC3E}">
        <p14:creationId xmlns:p14="http://schemas.microsoft.com/office/powerpoint/2010/main" val="35573486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25E83-C66E-45D8-AFF1-6789143A8055}" type="slidenum">
              <a:rPr lang="ko-KR" altLang="en-US" smtClean="0"/>
              <a:pPr/>
              <a:t>2</a:t>
            </a:fld>
            <a:endParaRPr lang="ko-KR" altLang="en-US" dirty="0"/>
          </a:p>
        </p:txBody>
      </p:sp>
      <p:sp>
        <p:nvSpPr>
          <p:cNvPr id="4" name="제목 2">
            <a:extLst>
              <a:ext uri="{FF2B5EF4-FFF2-40B4-BE49-F238E27FC236}">
                <a16:creationId xmlns:a16="http://schemas.microsoft.com/office/drawing/2014/main" id="{BACC2906-E5F2-4B4E-83BC-7DC47781B92A}"/>
              </a:ext>
            </a:extLst>
          </p:cNvPr>
          <p:cNvSpPr txBox="1">
            <a:spLocks/>
          </p:cNvSpPr>
          <p:nvPr/>
        </p:nvSpPr>
        <p:spPr>
          <a:xfrm>
            <a:off x="2410960" y="1585519"/>
            <a:ext cx="6733039" cy="4600669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20000"/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altLang="ko-KR" sz="24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견명조" panose="02030600000101010101" pitchFamily="18" charset="-127"/>
                <a:ea typeface="HY견명조" panose="02030600000101010101" pitchFamily="18" charset="-127"/>
              </a:rPr>
              <a:t> </a:t>
            </a:r>
          </a:p>
          <a:p>
            <a:r>
              <a:rPr lang="en-US" altLang="ko-KR" sz="2400" dirty="0"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01   </a:t>
            </a:r>
            <a:r>
              <a:rPr lang="ko-KR" altLang="en-US" sz="24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직렬통신과 병렬통신</a:t>
            </a:r>
            <a:endParaRPr lang="en-US" altLang="ko-KR" sz="24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en-US" altLang="ko-KR" sz="2400" dirty="0">
              <a:solidFill>
                <a:srgbClr val="FFFF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en-US" altLang="ko-KR" sz="2400" dirty="0">
              <a:solidFill>
                <a:srgbClr val="FFFF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en-US" altLang="ko-KR" sz="2400" dirty="0"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02   </a:t>
            </a:r>
            <a:r>
              <a:rPr lang="ko-KR" altLang="en-US" sz="24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동기</a:t>
            </a:r>
            <a:r>
              <a:rPr lang="en-US" altLang="ko-KR" sz="24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sz="24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비동기란 무엇인가</a:t>
            </a:r>
            <a:br>
              <a:rPr lang="en-US" altLang="ko-KR" sz="24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견명조" panose="02030600000101010101" pitchFamily="18" charset="-127"/>
                <a:ea typeface="HY견명조" panose="02030600000101010101" pitchFamily="18" charset="-127"/>
              </a:rPr>
            </a:br>
            <a:endParaRPr lang="en-US" altLang="ko-KR" sz="24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endParaRPr lang="en-US" altLang="ko-KR" sz="24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r>
              <a:rPr lang="en-US" altLang="ko-KR" sz="2400" dirty="0"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03</a:t>
            </a:r>
            <a:r>
              <a:rPr lang="ko-KR" altLang="en-US" sz="24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견명조" panose="02030600000101010101" pitchFamily="18" charset="-127"/>
                <a:ea typeface="HY견명조" panose="02030600000101010101" pitchFamily="18" charset="-127"/>
              </a:rPr>
              <a:t>   </a:t>
            </a:r>
            <a:r>
              <a:rPr lang="ko-KR" altLang="en-US" sz="2400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전이중</a:t>
            </a:r>
            <a:r>
              <a:rPr lang="en-US" altLang="ko-KR" sz="24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sz="2400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반이중</a:t>
            </a:r>
            <a:r>
              <a:rPr lang="ko-KR" altLang="en-US" sz="24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 통신방식 조사</a:t>
            </a:r>
            <a:endParaRPr lang="en-US" altLang="ko-KR" sz="24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en-US" altLang="ko-KR" sz="24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en-US" altLang="ko-KR" sz="24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r>
              <a:rPr lang="en-US" altLang="ko-KR" sz="2400" dirty="0"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04</a:t>
            </a:r>
            <a:r>
              <a:rPr lang="en-US" altLang="ko-KR" sz="24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견명조" panose="02030600000101010101" pitchFamily="18" charset="-127"/>
                <a:ea typeface="HY견명조" panose="02030600000101010101" pitchFamily="18" charset="-127"/>
              </a:rPr>
              <a:t>   </a:t>
            </a:r>
            <a:r>
              <a:rPr lang="en-US" altLang="ko-KR" sz="24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ATmega128</a:t>
            </a:r>
            <a:r>
              <a:rPr lang="ko-KR" altLang="en-US" sz="24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의 </a:t>
            </a:r>
            <a:r>
              <a:rPr lang="en-US" altLang="ko-KR" sz="24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USART </a:t>
            </a:r>
            <a:r>
              <a:rPr lang="ko-KR" altLang="en-US" sz="24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통신 </a:t>
            </a:r>
            <a:r>
              <a:rPr lang="en-US" altLang="ko-KR" sz="24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sz="2400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폴링</a:t>
            </a:r>
            <a:r>
              <a:rPr lang="en-US" altLang="ko-KR" sz="24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,</a:t>
            </a:r>
            <a:r>
              <a:rPr lang="ko-KR" altLang="en-US" sz="24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인터럽트</a:t>
            </a:r>
            <a:r>
              <a:rPr lang="en-US" altLang="ko-KR" sz="24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</a:p>
          <a:p>
            <a:endParaRPr lang="en-US" altLang="ko-KR" sz="24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en-US" altLang="ko-KR" sz="24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en-US" altLang="ko-KR" sz="2400" dirty="0"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05   </a:t>
            </a:r>
            <a:r>
              <a:rPr lang="en-US" altLang="ko-KR" sz="24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USART </a:t>
            </a:r>
            <a:r>
              <a:rPr lang="ko-KR" altLang="en-US" sz="24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레지스터</a:t>
            </a:r>
            <a:endParaRPr lang="en-US" altLang="ko-KR" sz="24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457200" indent="-457200">
              <a:buAutoNum type="arabicPlain" startAt="5"/>
            </a:pPr>
            <a:endParaRPr lang="en-US" altLang="ko-KR" sz="24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457200" indent="-457200">
              <a:buAutoNum type="arabicPlain" startAt="5"/>
            </a:pPr>
            <a:endParaRPr lang="en-US" altLang="ko-KR" sz="24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en-US" altLang="ko-KR" sz="2400" dirty="0"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06   </a:t>
            </a:r>
            <a:r>
              <a:rPr lang="ko-KR" altLang="en-US" sz="24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코드 소개 및 실습 영상</a:t>
            </a:r>
            <a:endParaRPr lang="en-US" altLang="ko-KR" sz="24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en-US" altLang="ko-KR" sz="24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en-US" altLang="ko-KR" sz="24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en-US" altLang="ko-KR" sz="2400" dirty="0"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07   </a:t>
            </a:r>
            <a:r>
              <a:rPr lang="en-US" altLang="ko-KR" sz="24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Q &amp; A</a:t>
            </a:r>
          </a:p>
          <a:p>
            <a:endParaRPr lang="en-US" altLang="ko-KR" sz="24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965205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73952"/>
            <a:ext cx="4672668" cy="461700"/>
          </a:xfrm>
        </p:spPr>
        <p:txBody>
          <a:bodyPr/>
          <a:lstStyle/>
          <a:p>
            <a:r>
              <a:rPr lang="en-US" altLang="ko-KR" sz="2000" dirty="0"/>
              <a:t>6. USART</a:t>
            </a:r>
            <a:r>
              <a:rPr lang="ko-KR" altLang="en-US" sz="2000" dirty="0"/>
              <a:t> 코드 소개</a:t>
            </a:r>
          </a:p>
        </p:txBody>
      </p:sp>
      <p:sp>
        <p:nvSpPr>
          <p:cNvPr id="6" name="슬라이드 번호 개체 틀 3">
            <a:extLst>
              <a:ext uri="{FF2B5EF4-FFF2-40B4-BE49-F238E27FC236}">
                <a16:creationId xmlns:a16="http://schemas.microsoft.com/office/drawing/2014/main" id="{F765C539-7356-4F3D-B4E1-6E6B02C47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34876" y="6023476"/>
            <a:ext cx="2057400" cy="365125"/>
          </a:xfrm>
        </p:spPr>
        <p:txBody>
          <a:bodyPr/>
          <a:lstStyle/>
          <a:p>
            <a:fld id="{66B25E83-C66E-45D8-AFF1-6789143A8055}" type="slidenum">
              <a:rPr lang="ko-KR" altLang="en-US" smtClean="0"/>
              <a:pPr/>
              <a:t>20</a:t>
            </a:fld>
            <a:endParaRPr lang="ko-KR" altLang="en-US" dirty="0"/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2FFCEB33-06D6-4185-A897-FB1A8C41F6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546" y="1664500"/>
            <a:ext cx="8468907" cy="398200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113231B-06C4-4A7D-9C68-3C45F9AA7557}"/>
              </a:ext>
            </a:extLst>
          </p:cNvPr>
          <p:cNvSpPr txBox="1"/>
          <p:nvPr/>
        </p:nvSpPr>
        <p:spPr>
          <a:xfrm>
            <a:off x="3430170" y="1056857"/>
            <a:ext cx="205530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/>
              <a:t>USART</a:t>
            </a:r>
            <a:r>
              <a:rPr lang="ko-KR" altLang="en-US" sz="2500" dirty="0"/>
              <a:t> </a:t>
            </a:r>
            <a:r>
              <a:rPr lang="en-US" altLang="ko-KR" sz="2500" dirty="0"/>
              <a:t>main</a:t>
            </a:r>
            <a:endParaRPr lang="ko-KR" altLang="en-US" sz="2500" dirty="0"/>
          </a:p>
        </p:txBody>
      </p:sp>
    </p:spTree>
    <p:extLst>
      <p:ext uri="{BB962C8B-B14F-4D97-AF65-F5344CB8AC3E}">
        <p14:creationId xmlns:p14="http://schemas.microsoft.com/office/powerpoint/2010/main" val="2631904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73952"/>
            <a:ext cx="4672668" cy="461700"/>
          </a:xfrm>
        </p:spPr>
        <p:txBody>
          <a:bodyPr/>
          <a:lstStyle/>
          <a:p>
            <a:r>
              <a:rPr lang="en-US" altLang="ko-KR" sz="2000" dirty="0"/>
              <a:t>6. USART</a:t>
            </a:r>
            <a:r>
              <a:rPr lang="ko-KR" altLang="en-US" sz="2000" dirty="0"/>
              <a:t> 코드 소개</a:t>
            </a:r>
          </a:p>
        </p:txBody>
      </p:sp>
      <p:sp>
        <p:nvSpPr>
          <p:cNvPr id="6" name="슬라이드 번호 개체 틀 3">
            <a:extLst>
              <a:ext uri="{FF2B5EF4-FFF2-40B4-BE49-F238E27FC236}">
                <a16:creationId xmlns:a16="http://schemas.microsoft.com/office/drawing/2014/main" id="{F765C539-7356-4F3D-B4E1-6E6B02C47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34876" y="6023476"/>
            <a:ext cx="2057400" cy="365125"/>
          </a:xfrm>
        </p:spPr>
        <p:txBody>
          <a:bodyPr/>
          <a:lstStyle/>
          <a:p>
            <a:fld id="{66B25E83-C66E-45D8-AFF1-6789143A8055}" type="slidenum">
              <a:rPr lang="ko-KR" altLang="en-US" smtClean="0"/>
              <a:pPr/>
              <a:t>21</a:t>
            </a:fld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13231B-06C4-4A7D-9C68-3C45F9AA7557}"/>
              </a:ext>
            </a:extLst>
          </p:cNvPr>
          <p:cNvSpPr txBox="1"/>
          <p:nvPr/>
        </p:nvSpPr>
        <p:spPr>
          <a:xfrm>
            <a:off x="3661795" y="1077804"/>
            <a:ext cx="168618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 err="1"/>
              <a:t>USART.h</a:t>
            </a:r>
            <a:r>
              <a:rPr lang="en-US" altLang="ko-KR" sz="2500" dirty="0"/>
              <a:t> </a:t>
            </a:r>
            <a:endParaRPr lang="ko-KR" altLang="en-US" sz="2500" dirty="0"/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DDE79533-EF5A-40C3-B80C-225A932C36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1589" y="2425245"/>
            <a:ext cx="5240822" cy="1886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8874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73952"/>
            <a:ext cx="4672668" cy="461700"/>
          </a:xfrm>
        </p:spPr>
        <p:txBody>
          <a:bodyPr/>
          <a:lstStyle/>
          <a:p>
            <a:r>
              <a:rPr lang="en-US" altLang="ko-KR" sz="2000" dirty="0"/>
              <a:t>6. USART</a:t>
            </a:r>
            <a:r>
              <a:rPr lang="ko-KR" altLang="en-US" sz="2000" dirty="0"/>
              <a:t> 코드 소개</a:t>
            </a:r>
          </a:p>
        </p:txBody>
      </p:sp>
      <p:sp>
        <p:nvSpPr>
          <p:cNvPr id="6" name="슬라이드 번호 개체 틀 3">
            <a:extLst>
              <a:ext uri="{FF2B5EF4-FFF2-40B4-BE49-F238E27FC236}">
                <a16:creationId xmlns:a16="http://schemas.microsoft.com/office/drawing/2014/main" id="{F765C539-7356-4F3D-B4E1-6E6B02C47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34876" y="6023476"/>
            <a:ext cx="2057400" cy="365125"/>
          </a:xfrm>
        </p:spPr>
        <p:txBody>
          <a:bodyPr/>
          <a:lstStyle/>
          <a:p>
            <a:fld id="{66B25E83-C66E-45D8-AFF1-6789143A8055}" type="slidenum">
              <a:rPr lang="ko-KR" altLang="en-US" smtClean="0"/>
              <a:pPr/>
              <a:t>22</a:t>
            </a:fld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13231B-06C4-4A7D-9C68-3C45F9AA7557}"/>
              </a:ext>
            </a:extLst>
          </p:cNvPr>
          <p:cNvSpPr txBox="1"/>
          <p:nvPr/>
        </p:nvSpPr>
        <p:spPr>
          <a:xfrm>
            <a:off x="3661795" y="1077804"/>
            <a:ext cx="168618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/>
              <a:t>USART.C </a:t>
            </a:r>
            <a:endParaRPr lang="ko-KR" altLang="en-US" sz="2500" dirty="0"/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691F931C-7832-41D8-A7F2-3417DEF012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862" y="1620461"/>
            <a:ext cx="8692276" cy="4403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013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73952"/>
            <a:ext cx="4672668" cy="461700"/>
          </a:xfrm>
        </p:spPr>
        <p:txBody>
          <a:bodyPr/>
          <a:lstStyle/>
          <a:p>
            <a:r>
              <a:rPr lang="en-US" altLang="ko-KR" sz="2000" dirty="0"/>
              <a:t>6. USART</a:t>
            </a:r>
            <a:r>
              <a:rPr lang="ko-KR" altLang="en-US" sz="2000" dirty="0"/>
              <a:t> 실습 영상</a:t>
            </a:r>
          </a:p>
        </p:txBody>
      </p:sp>
      <p:sp>
        <p:nvSpPr>
          <p:cNvPr id="6" name="슬라이드 번호 개체 틀 3">
            <a:extLst>
              <a:ext uri="{FF2B5EF4-FFF2-40B4-BE49-F238E27FC236}">
                <a16:creationId xmlns:a16="http://schemas.microsoft.com/office/drawing/2014/main" id="{F765C539-7356-4F3D-B4E1-6E6B02C47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34876" y="6023476"/>
            <a:ext cx="2057400" cy="365125"/>
          </a:xfrm>
        </p:spPr>
        <p:txBody>
          <a:bodyPr/>
          <a:lstStyle/>
          <a:p>
            <a:fld id="{66B25E83-C66E-45D8-AFF1-6789143A8055}" type="slidenum">
              <a:rPr lang="ko-KR" altLang="en-US" smtClean="0"/>
              <a:pPr/>
              <a:t>23</a:t>
            </a:fld>
            <a:endParaRPr lang="ko-KR" altLang="en-US" dirty="0"/>
          </a:p>
        </p:txBody>
      </p:sp>
      <p:pic>
        <p:nvPicPr>
          <p:cNvPr id="4" name="USART 실습영상">
            <a:hlinkClick r:id="" action="ppaction://media"/>
            <a:extLst>
              <a:ext uri="{FF2B5EF4-FFF2-40B4-BE49-F238E27FC236}">
                <a16:creationId xmlns:a16="http://schemas.microsoft.com/office/drawing/2014/main" id="{DA04CA74-A444-4F48-8F48-B63B4CEE58E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99322" y="969784"/>
            <a:ext cx="5545356" cy="4499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519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19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25E83-C66E-45D8-AFF1-6789143A8055}" type="slidenum">
              <a:rPr lang="ko-KR" altLang="en-US" smtClean="0"/>
              <a:pPr/>
              <a:t>24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256536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직렬통신과 병렬통신</a:t>
            </a:r>
          </a:p>
        </p:txBody>
      </p:sp>
      <p:sp>
        <p:nvSpPr>
          <p:cNvPr id="6" name="슬라이드 번호 개체 틀 3">
            <a:extLst>
              <a:ext uri="{FF2B5EF4-FFF2-40B4-BE49-F238E27FC236}">
                <a16:creationId xmlns:a16="http://schemas.microsoft.com/office/drawing/2014/main" id="{F765C539-7356-4F3D-B4E1-6E6B02C47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34876" y="6023476"/>
            <a:ext cx="2057400" cy="365125"/>
          </a:xfrm>
        </p:spPr>
        <p:txBody>
          <a:bodyPr/>
          <a:lstStyle/>
          <a:p>
            <a:fld id="{66B25E83-C66E-45D8-AFF1-6789143A8055}" type="slidenum">
              <a:rPr lang="ko-KR" altLang="en-US" smtClean="0"/>
              <a:pPr/>
              <a:t>3</a:t>
            </a:fld>
            <a:endParaRPr lang="ko-KR" altLang="en-US" dirty="0"/>
          </a:p>
        </p:txBody>
      </p:sp>
      <p:pic>
        <p:nvPicPr>
          <p:cNvPr id="8" name="그림 7" descr="테이블이(가) 표시된 사진&#10;&#10;자동 생성된 설명">
            <a:extLst>
              <a:ext uri="{FF2B5EF4-FFF2-40B4-BE49-F238E27FC236}">
                <a16:creationId xmlns:a16="http://schemas.microsoft.com/office/drawing/2014/main" id="{71DF9ABB-2FDC-465D-AF20-AAA46CB354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5066" y="1773063"/>
            <a:ext cx="2604809" cy="158882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F77068E-B909-4F01-8D0A-414B9E3B45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757" y="1808373"/>
            <a:ext cx="3312239" cy="147350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024D420-7396-42EB-943C-ABE5A9B39EBC}"/>
              </a:ext>
            </a:extLst>
          </p:cNvPr>
          <p:cNvSpPr txBox="1"/>
          <p:nvPr/>
        </p:nvSpPr>
        <p:spPr>
          <a:xfrm>
            <a:off x="735778" y="3496112"/>
            <a:ext cx="362508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한번에 하나의 데이터 비트를 전송함</a:t>
            </a:r>
            <a:endParaRPr lang="en-US" altLang="ko-KR" sz="1500" dirty="0"/>
          </a:p>
          <a:p>
            <a:endParaRPr lang="en-US" altLang="ko-KR" sz="1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500" dirty="0"/>
              <a:t>한번에 처리하는 데이터가 많지 않아서 병렬통신에 비해 느림</a:t>
            </a:r>
            <a:endParaRPr lang="en-US" altLang="ko-KR" sz="1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500" dirty="0"/>
              <a:t>라인 구성이 간단해서 구현이 쉽고 비용이 적음</a:t>
            </a:r>
            <a:endParaRPr lang="en-US" altLang="ko-KR" sz="1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500" dirty="0"/>
              <a:t>장거리 통신도 가능함</a:t>
            </a:r>
            <a:endParaRPr lang="en-US" altLang="ko-KR" sz="1500" dirty="0"/>
          </a:p>
          <a:p>
            <a:endParaRPr lang="ko-KR" altLang="en-US" sz="15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5CA56C1-C5D3-45D4-AD2D-50A231F0EB39}"/>
              </a:ext>
            </a:extLst>
          </p:cNvPr>
          <p:cNvSpPr txBox="1"/>
          <p:nvPr/>
        </p:nvSpPr>
        <p:spPr>
          <a:xfrm>
            <a:off x="4781726" y="3496112"/>
            <a:ext cx="396799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한번에 여러 개의 데이터 비트를 전송함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9811D2E-95E1-4937-BFBE-1F1BFE8696E3}"/>
              </a:ext>
            </a:extLst>
          </p:cNvPr>
          <p:cNvSpPr txBox="1"/>
          <p:nvPr/>
        </p:nvSpPr>
        <p:spPr>
          <a:xfrm>
            <a:off x="4856185" y="3990242"/>
            <a:ext cx="3819073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500" dirty="0"/>
              <a:t>병렬통신은 한번에 처리하는 비트가 많아질수록 많은 데이터 라인이 필요함</a:t>
            </a:r>
            <a:endParaRPr lang="en-US" altLang="ko-KR" sz="1500" dirty="0"/>
          </a:p>
          <a:p>
            <a:r>
              <a:rPr lang="en-US" altLang="ko-KR" sz="1500" dirty="0"/>
              <a:t>    (</a:t>
            </a:r>
            <a:r>
              <a:rPr lang="ko-KR" altLang="en-US" sz="1500" dirty="0"/>
              <a:t>설계가 복잡</a:t>
            </a:r>
            <a:r>
              <a:rPr lang="en-US" altLang="ko-KR" sz="1500" dirty="0"/>
              <a:t>, </a:t>
            </a:r>
            <a:r>
              <a:rPr lang="ko-KR" altLang="en-US" sz="1500" dirty="0"/>
              <a:t>비용 증가</a:t>
            </a:r>
            <a:r>
              <a:rPr lang="en-US" altLang="ko-KR" sz="15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500" dirty="0"/>
              <a:t>라인수가 많기 때문에 장거리 통신이 어렵고 선간 </a:t>
            </a:r>
            <a:r>
              <a:rPr lang="ko-KR" altLang="en-US" sz="1500" dirty="0" err="1"/>
              <a:t>노이즈현상이</a:t>
            </a:r>
            <a:r>
              <a:rPr lang="ko-KR" altLang="en-US" sz="1500" dirty="0"/>
              <a:t> 생김</a:t>
            </a:r>
            <a:endParaRPr lang="en-US" altLang="ko-KR" sz="1500" dirty="0"/>
          </a:p>
        </p:txBody>
      </p:sp>
    </p:spTree>
    <p:extLst>
      <p:ext uri="{BB962C8B-B14F-4D97-AF65-F5344CB8AC3E}">
        <p14:creationId xmlns:p14="http://schemas.microsoft.com/office/powerpoint/2010/main" val="17217199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동기</a:t>
            </a:r>
            <a:r>
              <a:rPr lang="en-US" altLang="ko-KR" dirty="0"/>
              <a:t>, </a:t>
            </a:r>
            <a:r>
              <a:rPr lang="ko-KR" altLang="en-US" dirty="0"/>
              <a:t>비동기란 무엇인가</a:t>
            </a:r>
          </a:p>
        </p:txBody>
      </p:sp>
      <p:sp>
        <p:nvSpPr>
          <p:cNvPr id="6" name="슬라이드 번호 개체 틀 3">
            <a:extLst>
              <a:ext uri="{FF2B5EF4-FFF2-40B4-BE49-F238E27FC236}">
                <a16:creationId xmlns:a16="http://schemas.microsoft.com/office/drawing/2014/main" id="{F765C539-7356-4F3D-B4E1-6E6B02C47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34876" y="6023476"/>
            <a:ext cx="2057400" cy="365125"/>
          </a:xfrm>
        </p:spPr>
        <p:txBody>
          <a:bodyPr/>
          <a:lstStyle/>
          <a:p>
            <a:fld id="{66B25E83-C66E-45D8-AFF1-6789143A8055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E9A032B-0D0A-4650-B7D7-1A7844DDFC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2432" y="1306167"/>
            <a:ext cx="5831144" cy="99073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C0D8855-9E7D-4146-8DA1-BF1E04739068}"/>
              </a:ext>
            </a:extLst>
          </p:cNvPr>
          <p:cNvSpPr txBox="1"/>
          <p:nvPr/>
        </p:nvSpPr>
        <p:spPr>
          <a:xfrm>
            <a:off x="697399" y="2777468"/>
            <a:ext cx="380748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500" dirty="0"/>
              <a:t>동기식 통신은 데이터 동기화를 위해 별도의 </a:t>
            </a:r>
            <a:r>
              <a:rPr lang="ko-KR" altLang="en-US" sz="1500" dirty="0" err="1"/>
              <a:t>클록</a:t>
            </a:r>
            <a:r>
              <a:rPr lang="ko-KR" altLang="en-US" sz="1500" dirty="0"/>
              <a:t> 신호를 전송함</a:t>
            </a:r>
            <a:endParaRPr lang="en-US" altLang="ko-KR" sz="1500" dirty="0"/>
          </a:p>
          <a:p>
            <a:endParaRPr lang="en-US" altLang="ko-KR" sz="1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500" dirty="0" err="1"/>
              <a:t>클록의</a:t>
            </a:r>
            <a:r>
              <a:rPr lang="ko-KR" altLang="en-US" sz="1500" dirty="0"/>
              <a:t> 유무만 체크하면 되므로 데이터 송수신 효율이 높음</a:t>
            </a:r>
            <a:endParaRPr lang="en-US" altLang="ko-KR" sz="1500" dirty="0"/>
          </a:p>
          <a:p>
            <a:r>
              <a:rPr lang="en-US" altLang="ko-KR" sz="1500" dirty="0"/>
              <a:t>    (</a:t>
            </a:r>
            <a:r>
              <a:rPr lang="ko-KR" altLang="en-US" sz="1500" dirty="0"/>
              <a:t>더 높은 전송 속도를 허용</a:t>
            </a:r>
            <a:r>
              <a:rPr lang="en-US" altLang="ko-KR" sz="1500" dirty="0"/>
              <a:t>)</a:t>
            </a:r>
          </a:p>
          <a:p>
            <a:endParaRPr lang="en-US" altLang="ko-KR" sz="1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500" dirty="0" err="1"/>
              <a:t>클록</a:t>
            </a:r>
            <a:r>
              <a:rPr lang="ko-KR" altLang="en-US" sz="1500" dirty="0"/>
              <a:t> 핀이 추가로 필요한 단점이 있음</a:t>
            </a:r>
            <a:endParaRPr lang="en-US" altLang="ko-KR" sz="15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500" dirty="0" err="1"/>
              <a:t>수신측에서</a:t>
            </a:r>
            <a:r>
              <a:rPr lang="ko-KR" altLang="en-US" sz="1500" dirty="0"/>
              <a:t> 비트를 </a:t>
            </a:r>
            <a:r>
              <a:rPr lang="ko-KR" altLang="en-US" sz="1500" dirty="0" err="1"/>
              <a:t>계산해야하는</a:t>
            </a:r>
            <a:r>
              <a:rPr lang="ko-KR" altLang="en-US" sz="1500" dirty="0"/>
              <a:t> 단점</a:t>
            </a:r>
            <a:endParaRPr lang="en-US" altLang="ko-KR" sz="15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500" dirty="0"/>
              <a:t>프레임 단위 전송</a:t>
            </a:r>
            <a:endParaRPr lang="en-US" altLang="ko-KR" sz="15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38A88A-C778-4E2C-9558-626C45D4472E}"/>
              </a:ext>
            </a:extLst>
          </p:cNvPr>
          <p:cNvSpPr txBox="1"/>
          <p:nvPr/>
        </p:nvSpPr>
        <p:spPr>
          <a:xfrm>
            <a:off x="4882392" y="2769792"/>
            <a:ext cx="3598877" cy="263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500" dirty="0" err="1"/>
              <a:t>수신측에서</a:t>
            </a:r>
            <a:r>
              <a:rPr lang="ko-KR" altLang="en-US" sz="1500" dirty="0"/>
              <a:t> 시작비트 </a:t>
            </a:r>
            <a:r>
              <a:rPr lang="ko-KR" altLang="en-US" sz="1500" dirty="0" err="1"/>
              <a:t>수신후</a:t>
            </a:r>
            <a:r>
              <a:rPr lang="ko-KR" altLang="en-US" sz="1500" dirty="0"/>
              <a:t> 수신되는 비트를 세면서 </a:t>
            </a:r>
            <a:r>
              <a:rPr lang="en-US" altLang="ko-KR" sz="1500" dirty="0"/>
              <a:t>n</a:t>
            </a:r>
            <a:r>
              <a:rPr lang="ko-KR" altLang="en-US" sz="1500" dirty="0"/>
              <a:t>비트 수신 후 정지비트를 찾는 방식</a:t>
            </a:r>
            <a:endParaRPr lang="en-US" altLang="ko-KR" sz="15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500" dirty="0"/>
              <a:t>비동기식은 데이터 신호 안에</a:t>
            </a:r>
            <a:r>
              <a:rPr lang="en-US" altLang="ko-KR" sz="1500" dirty="0"/>
              <a:t> </a:t>
            </a:r>
            <a:r>
              <a:rPr lang="ko-KR" altLang="en-US" sz="1500" dirty="0"/>
              <a:t>문자마다 시작</a:t>
            </a:r>
            <a:r>
              <a:rPr lang="en-US" altLang="ko-KR" sz="1500" dirty="0"/>
              <a:t>, </a:t>
            </a:r>
            <a:r>
              <a:rPr lang="ko-KR" altLang="en-US" sz="1500" dirty="0"/>
              <a:t>정지를 알리기 위한 비트가 필요하므로 전송 효율이 떨어짐</a:t>
            </a:r>
            <a:endParaRPr lang="en-US" altLang="ko-KR" sz="1500" dirty="0"/>
          </a:p>
          <a:p>
            <a:endParaRPr lang="en-US" altLang="ko-KR" sz="1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500" dirty="0"/>
              <a:t>동기식에 비해 속도가 느림</a:t>
            </a:r>
            <a:endParaRPr lang="en-US" altLang="ko-KR" sz="1500" dirty="0"/>
          </a:p>
          <a:p>
            <a:endParaRPr lang="en-US" altLang="ko-KR" sz="1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500" dirty="0"/>
              <a:t>문자</a:t>
            </a:r>
            <a:r>
              <a:rPr lang="en-US" altLang="ko-KR" sz="1500" dirty="0"/>
              <a:t> (1</a:t>
            </a:r>
            <a:r>
              <a:rPr lang="ko-KR" altLang="en-US" sz="1500" dirty="0"/>
              <a:t>바이트</a:t>
            </a:r>
            <a:r>
              <a:rPr lang="en-US" altLang="ko-KR" sz="1500" dirty="0"/>
              <a:t>)</a:t>
            </a:r>
            <a:r>
              <a:rPr lang="ko-KR" altLang="en-US" sz="1500" dirty="0"/>
              <a:t> 단위 전송</a:t>
            </a:r>
            <a:endParaRPr lang="en-US" altLang="ko-KR" sz="1500" dirty="0"/>
          </a:p>
        </p:txBody>
      </p:sp>
    </p:spTree>
    <p:extLst>
      <p:ext uri="{BB962C8B-B14F-4D97-AF65-F5344CB8AC3E}">
        <p14:creationId xmlns:p14="http://schemas.microsoft.com/office/powerpoint/2010/main" val="29316561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3">
            <a:extLst>
              <a:ext uri="{FF2B5EF4-FFF2-40B4-BE49-F238E27FC236}">
                <a16:creationId xmlns:a16="http://schemas.microsoft.com/office/drawing/2014/main" id="{F765C539-7356-4F3D-B4E1-6E6B02C47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34876" y="6023476"/>
            <a:ext cx="2057400" cy="365125"/>
          </a:xfrm>
        </p:spPr>
        <p:txBody>
          <a:bodyPr/>
          <a:lstStyle/>
          <a:p>
            <a:fld id="{66B25E83-C66E-45D8-AFF1-6789143A8055}" type="slidenum">
              <a:rPr lang="ko-KR" altLang="en-US" smtClean="0"/>
              <a:pPr/>
              <a:t>5</a:t>
            </a:fld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7AD83FC-E8EE-4604-87C6-50A8479964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1371" y="863772"/>
            <a:ext cx="6496957" cy="227679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372DF0E-1837-4CC3-A7F5-72F0252395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0898" y="3342604"/>
            <a:ext cx="6487430" cy="275310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90BBFC2-A77F-4803-8EA3-FABF6DFE425D}"/>
              </a:ext>
            </a:extLst>
          </p:cNvPr>
          <p:cNvSpPr txBox="1"/>
          <p:nvPr/>
        </p:nvSpPr>
        <p:spPr>
          <a:xfrm>
            <a:off x="4265232" y="863772"/>
            <a:ext cx="889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동기식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FCE735-763B-4430-A3B2-AE264EDA68F8}"/>
              </a:ext>
            </a:extLst>
          </p:cNvPr>
          <p:cNvSpPr txBox="1"/>
          <p:nvPr/>
        </p:nvSpPr>
        <p:spPr>
          <a:xfrm>
            <a:off x="4135202" y="3135258"/>
            <a:ext cx="1149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비동기식</a:t>
            </a:r>
          </a:p>
        </p:txBody>
      </p:sp>
      <p:sp>
        <p:nvSpPr>
          <p:cNvPr id="12" name="제목 11">
            <a:extLst>
              <a:ext uri="{FF2B5EF4-FFF2-40B4-BE49-F238E27FC236}">
                <a16:creationId xmlns:a16="http://schemas.microsoft.com/office/drawing/2014/main" id="{79984F25-C877-4AE4-91DF-FF19D5F7A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동기</a:t>
            </a:r>
            <a:r>
              <a:rPr lang="en-US" altLang="ko-KR" dirty="0"/>
              <a:t>, </a:t>
            </a:r>
            <a:r>
              <a:rPr lang="ko-KR" altLang="en-US" dirty="0"/>
              <a:t>비동기란 무엇인가</a:t>
            </a:r>
          </a:p>
        </p:txBody>
      </p:sp>
    </p:spTree>
    <p:extLst>
      <p:ext uri="{BB962C8B-B14F-4D97-AF65-F5344CB8AC3E}">
        <p14:creationId xmlns:p14="http://schemas.microsoft.com/office/powerpoint/2010/main" val="6710831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 err="1"/>
              <a:t>전이중</a:t>
            </a:r>
            <a:r>
              <a:rPr lang="en-US" altLang="ko-KR" dirty="0"/>
              <a:t>, </a:t>
            </a:r>
            <a:r>
              <a:rPr lang="ko-KR" altLang="en-US" dirty="0" err="1"/>
              <a:t>반이중</a:t>
            </a:r>
            <a:r>
              <a:rPr lang="ko-KR" altLang="en-US" dirty="0"/>
              <a:t> 통신방식</a:t>
            </a:r>
          </a:p>
        </p:txBody>
      </p:sp>
      <p:sp>
        <p:nvSpPr>
          <p:cNvPr id="6" name="슬라이드 번호 개체 틀 3">
            <a:extLst>
              <a:ext uri="{FF2B5EF4-FFF2-40B4-BE49-F238E27FC236}">
                <a16:creationId xmlns:a16="http://schemas.microsoft.com/office/drawing/2014/main" id="{F765C539-7356-4F3D-B4E1-6E6B02C47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34876" y="6023476"/>
            <a:ext cx="2057400" cy="365125"/>
          </a:xfrm>
        </p:spPr>
        <p:txBody>
          <a:bodyPr/>
          <a:lstStyle/>
          <a:p>
            <a:fld id="{66B25E83-C66E-45D8-AFF1-6789143A8055}" type="slidenum">
              <a:rPr lang="ko-KR" altLang="en-US" smtClean="0"/>
              <a:pPr/>
              <a:t>6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3D9E652-9E6D-408D-9128-D7F49E2C1A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40" y="1781883"/>
            <a:ext cx="2889186" cy="53923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84BFBE5-5DFD-4152-8476-4DF9867D92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0653" y="2835267"/>
            <a:ext cx="2889185" cy="53923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FDFB048-6028-4B9F-A6F0-4DF0C772DD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7566" y="4069980"/>
            <a:ext cx="2889185" cy="53923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2D0FE3C-D929-4EF8-AF54-ABBF9D752765}"/>
              </a:ext>
            </a:extLst>
          </p:cNvPr>
          <p:cNvSpPr txBox="1"/>
          <p:nvPr/>
        </p:nvSpPr>
        <p:spPr>
          <a:xfrm>
            <a:off x="63740" y="2328474"/>
            <a:ext cx="2889185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두 개의 통신 채널을 이용하여 </a:t>
            </a:r>
            <a:endParaRPr lang="en-US" altLang="ko-KR" sz="1500" dirty="0"/>
          </a:p>
          <a:p>
            <a:r>
              <a:rPr lang="ko-KR" altLang="en-US" sz="1500" dirty="0"/>
              <a:t>양방향으로 동시에 송수신이 </a:t>
            </a:r>
            <a:endParaRPr lang="en-US" altLang="ko-KR" sz="1500" dirty="0"/>
          </a:p>
          <a:p>
            <a:r>
              <a:rPr lang="ko-KR" altLang="en-US" sz="1500" dirty="0"/>
              <a:t>가능한 방식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8D25A62-1B29-425F-A438-EB3B31CA0089}"/>
              </a:ext>
            </a:extLst>
          </p:cNvPr>
          <p:cNvSpPr txBox="1"/>
          <p:nvPr/>
        </p:nvSpPr>
        <p:spPr>
          <a:xfrm>
            <a:off x="662730" y="1412551"/>
            <a:ext cx="1921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전이중</a:t>
            </a:r>
            <a:r>
              <a:rPr lang="ko-KR" altLang="en-US" dirty="0"/>
              <a:t> 통신방식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F952943-D41F-45B7-9F98-FB00B4DA2704}"/>
              </a:ext>
            </a:extLst>
          </p:cNvPr>
          <p:cNvSpPr txBox="1"/>
          <p:nvPr/>
        </p:nvSpPr>
        <p:spPr>
          <a:xfrm>
            <a:off x="2952926" y="3412393"/>
            <a:ext cx="308464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하나의 통신 채널을 이용하여 </a:t>
            </a:r>
            <a:endParaRPr lang="en-US" altLang="ko-KR" sz="1500" dirty="0"/>
          </a:p>
          <a:p>
            <a:r>
              <a:rPr lang="ko-KR" altLang="en-US" sz="1500" dirty="0"/>
              <a:t>교대로 데이터를 송수신하는 방식</a:t>
            </a:r>
            <a:endParaRPr lang="en-US" altLang="ko-KR" sz="15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65F83D-C7B2-4A9E-BFB9-769B92D58984}"/>
              </a:ext>
            </a:extLst>
          </p:cNvPr>
          <p:cNvSpPr txBox="1"/>
          <p:nvPr/>
        </p:nvSpPr>
        <p:spPr>
          <a:xfrm>
            <a:off x="3534705" y="2471761"/>
            <a:ext cx="1921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반이중</a:t>
            </a:r>
            <a:r>
              <a:rPr lang="ko-KR" altLang="en-US" dirty="0"/>
              <a:t> 통신방식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3428006-94C2-4EDE-9DA0-9E805891C9F9}"/>
              </a:ext>
            </a:extLst>
          </p:cNvPr>
          <p:cNvSpPr txBox="1"/>
          <p:nvPr/>
        </p:nvSpPr>
        <p:spPr>
          <a:xfrm>
            <a:off x="6560423" y="3648854"/>
            <a:ext cx="1921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단방향 통신방식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C5AB03A-C23C-4553-8D52-90DA7D168F2B}"/>
              </a:ext>
            </a:extLst>
          </p:cNvPr>
          <p:cNvSpPr txBox="1"/>
          <p:nvPr/>
        </p:nvSpPr>
        <p:spPr>
          <a:xfrm>
            <a:off x="5978642" y="4658911"/>
            <a:ext cx="308464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err="1"/>
              <a:t>송신측과</a:t>
            </a:r>
            <a:r>
              <a:rPr lang="ko-KR" altLang="en-US" sz="1500" dirty="0"/>
              <a:t> </a:t>
            </a:r>
            <a:r>
              <a:rPr lang="ko-KR" altLang="en-US" sz="1500" dirty="0" err="1"/>
              <a:t>수신측이</a:t>
            </a:r>
            <a:r>
              <a:rPr lang="ko-KR" altLang="en-US" sz="1500" dirty="0"/>
              <a:t> 미리 고정되어 있는 통신 방식</a:t>
            </a:r>
            <a:endParaRPr lang="en-US" altLang="ko-KR" sz="1500" dirty="0"/>
          </a:p>
          <a:p>
            <a:r>
              <a:rPr lang="ko-KR" altLang="en-US" sz="1500" dirty="0"/>
              <a:t>데이터가 한 방향으로만 전달됨</a:t>
            </a:r>
            <a:endParaRPr lang="en-US" altLang="ko-KR" sz="1500" dirty="0"/>
          </a:p>
        </p:txBody>
      </p:sp>
    </p:spTree>
    <p:extLst>
      <p:ext uri="{BB962C8B-B14F-4D97-AF65-F5344CB8AC3E}">
        <p14:creationId xmlns:p14="http://schemas.microsoft.com/office/powerpoint/2010/main" val="18097143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/>
              <a:t>4. Polling </a:t>
            </a:r>
            <a:r>
              <a:rPr lang="ko-KR" altLang="en-US" sz="2400" dirty="0"/>
              <a:t>방식</a:t>
            </a:r>
            <a:r>
              <a:rPr lang="en-US" altLang="ko-KR" sz="2400" dirty="0"/>
              <a:t>, Interrupt </a:t>
            </a:r>
            <a:r>
              <a:rPr lang="ko-KR" altLang="en-US" sz="2400" dirty="0"/>
              <a:t>방식</a:t>
            </a:r>
          </a:p>
        </p:txBody>
      </p:sp>
      <p:sp>
        <p:nvSpPr>
          <p:cNvPr id="6" name="슬라이드 번호 개체 틀 3">
            <a:extLst>
              <a:ext uri="{FF2B5EF4-FFF2-40B4-BE49-F238E27FC236}">
                <a16:creationId xmlns:a16="http://schemas.microsoft.com/office/drawing/2014/main" id="{F765C539-7356-4F3D-B4E1-6E6B02C47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34876" y="6023476"/>
            <a:ext cx="2057400" cy="365125"/>
          </a:xfrm>
        </p:spPr>
        <p:txBody>
          <a:bodyPr/>
          <a:lstStyle/>
          <a:p>
            <a:fld id="{66B25E83-C66E-45D8-AFF1-6789143A8055}" type="slidenum">
              <a:rPr lang="ko-KR" altLang="en-US" smtClean="0"/>
              <a:pPr/>
              <a:t>7</a:t>
            </a:fld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4F2FEC-D6D9-460C-80D2-4302395DB004}"/>
              </a:ext>
            </a:extLst>
          </p:cNvPr>
          <p:cNvSpPr txBox="1"/>
          <p:nvPr/>
        </p:nvSpPr>
        <p:spPr>
          <a:xfrm>
            <a:off x="998290" y="1870745"/>
            <a:ext cx="714742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500" dirty="0" err="1"/>
              <a:t>폴링</a:t>
            </a:r>
            <a:r>
              <a:rPr lang="ko-KR" altLang="en-US" sz="1500" dirty="0"/>
              <a:t> 방식</a:t>
            </a:r>
            <a:endParaRPr lang="en-US" altLang="ko-KR" sz="1500" dirty="0"/>
          </a:p>
          <a:p>
            <a:r>
              <a:rPr lang="en-US" altLang="ko-KR" sz="1500" dirty="0"/>
              <a:t>    </a:t>
            </a:r>
            <a:r>
              <a:rPr lang="ko-KR" altLang="en-US" sz="1500" dirty="0"/>
              <a:t>순차적으로 송수신 요구의 유무를 확인하고 요구가 있을 경우에 수행 시작</a:t>
            </a:r>
            <a:r>
              <a:rPr lang="en-US" altLang="ko-KR" sz="1500" dirty="0"/>
              <a:t>.</a:t>
            </a:r>
          </a:p>
          <a:p>
            <a:r>
              <a:rPr lang="en-US" altLang="ko-KR" sz="1500" dirty="0"/>
              <a:t>    (UCSRA </a:t>
            </a:r>
            <a:r>
              <a:rPr lang="ko-KR" altLang="en-US" sz="1500" dirty="0"/>
              <a:t>레지스터의 </a:t>
            </a:r>
            <a:r>
              <a:rPr lang="ko-KR" altLang="en-US" sz="1500" dirty="0" err="1"/>
              <a:t>플랙</a:t>
            </a:r>
            <a:r>
              <a:rPr lang="ko-KR" altLang="en-US" sz="1500" dirty="0"/>
              <a:t> 비트를 확인</a:t>
            </a:r>
            <a:r>
              <a:rPr lang="en-US" altLang="ko-KR" sz="1500" dirty="0"/>
              <a:t>)</a:t>
            </a:r>
          </a:p>
          <a:p>
            <a:r>
              <a:rPr lang="en-US" altLang="ko-KR" sz="1500" dirty="0"/>
              <a:t>    </a:t>
            </a:r>
            <a:r>
              <a:rPr lang="ko-KR" altLang="en-US" sz="1500" dirty="0"/>
              <a:t>소프트웨어적으로 사용자가 구성하기 쉬움</a:t>
            </a:r>
            <a:endParaRPr lang="en-US" altLang="ko-KR" sz="1500" dirty="0"/>
          </a:p>
          <a:p>
            <a:r>
              <a:rPr lang="en-US" altLang="ko-KR" sz="1500" dirty="0"/>
              <a:t>    </a:t>
            </a:r>
            <a:r>
              <a:rPr lang="ko-KR" altLang="en-US" sz="1500" dirty="0"/>
              <a:t>지속적으로 장치를 감시하게 되므로 응답시간이 </a:t>
            </a:r>
            <a:r>
              <a:rPr lang="ko-KR" altLang="en-US" sz="1500" dirty="0" err="1"/>
              <a:t>길어짐</a:t>
            </a:r>
            <a:r>
              <a:rPr lang="ko-KR" altLang="en-US" sz="1500" dirty="0"/>
              <a:t> </a:t>
            </a:r>
            <a:endParaRPr lang="en-US" altLang="ko-KR" sz="1500" dirty="0"/>
          </a:p>
          <a:p>
            <a:r>
              <a:rPr lang="en-US" altLang="ko-KR" sz="1500" dirty="0"/>
              <a:t> 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500" dirty="0"/>
              <a:t>인터럽트 방식</a:t>
            </a:r>
            <a:endParaRPr lang="en-US" altLang="ko-KR" sz="1500" dirty="0"/>
          </a:p>
          <a:p>
            <a:r>
              <a:rPr lang="en-US" altLang="ko-KR" sz="1500" dirty="0"/>
              <a:t>     </a:t>
            </a:r>
            <a:r>
              <a:rPr lang="ko-KR" altLang="en-US" sz="1500" dirty="0"/>
              <a:t>정상적인 프로그램을 수행하다가 송</a:t>
            </a:r>
            <a:r>
              <a:rPr lang="en-US" altLang="ko-KR" sz="1500" dirty="0"/>
              <a:t>,</a:t>
            </a:r>
            <a:r>
              <a:rPr lang="ko-KR" altLang="en-US" sz="1500" dirty="0"/>
              <a:t>수신 인터럽트가 발생했을 때만 </a:t>
            </a:r>
            <a:r>
              <a:rPr lang="en-US" altLang="ko-KR" sz="1500" dirty="0"/>
              <a:t>ISR </a:t>
            </a:r>
            <a:r>
              <a:rPr lang="ko-KR" altLang="en-US" sz="1500" dirty="0"/>
              <a:t>실행</a:t>
            </a:r>
            <a:endParaRPr lang="en-US" altLang="ko-KR" sz="1500" dirty="0"/>
          </a:p>
          <a:p>
            <a:r>
              <a:rPr lang="ko-KR" altLang="en-US" sz="1500" dirty="0"/>
              <a:t>     폴링보다는 복잡하지만 처리의 정확한 시간을 요구하는 곳에 적합</a:t>
            </a:r>
            <a:endParaRPr lang="en-US" altLang="ko-KR" sz="1500" dirty="0"/>
          </a:p>
          <a:p>
            <a:r>
              <a:rPr lang="en-US" altLang="ko-KR" sz="1500" dirty="0"/>
              <a:t>     </a:t>
            </a:r>
            <a:r>
              <a:rPr lang="ko-KR" altLang="en-US" sz="1500" dirty="0"/>
              <a:t>지속적인 체크가 </a:t>
            </a:r>
            <a:r>
              <a:rPr lang="ko-KR" altLang="en-US" sz="1500" dirty="0" err="1"/>
              <a:t>필요없음</a:t>
            </a:r>
            <a:endParaRPr lang="en-US" altLang="ko-KR" sz="1500" dirty="0"/>
          </a:p>
          <a:p>
            <a:endParaRPr lang="en-US" altLang="ko-KR" sz="1500" dirty="0"/>
          </a:p>
          <a:p>
            <a:endParaRPr lang="ko-KR" altLang="en-US" sz="1500" dirty="0"/>
          </a:p>
        </p:txBody>
      </p:sp>
      <p:pic>
        <p:nvPicPr>
          <p:cNvPr id="8" name="그림 7" descr="테이블이(가) 표시된 사진&#10;&#10;자동 생성된 설명">
            <a:extLst>
              <a:ext uri="{FF2B5EF4-FFF2-40B4-BE49-F238E27FC236}">
                <a16:creationId xmlns:a16="http://schemas.microsoft.com/office/drawing/2014/main" id="{7AAC6422-A367-42F8-99B7-B5401538F4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9551" y="4582571"/>
            <a:ext cx="6324897" cy="945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9013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USART </a:t>
            </a:r>
            <a:r>
              <a:rPr lang="ko-KR" altLang="en-US" dirty="0"/>
              <a:t>레지스터</a:t>
            </a:r>
          </a:p>
        </p:txBody>
      </p:sp>
      <p:sp>
        <p:nvSpPr>
          <p:cNvPr id="6" name="슬라이드 번호 개체 틀 3">
            <a:extLst>
              <a:ext uri="{FF2B5EF4-FFF2-40B4-BE49-F238E27FC236}">
                <a16:creationId xmlns:a16="http://schemas.microsoft.com/office/drawing/2014/main" id="{F765C539-7356-4F3D-B4E1-6E6B02C47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34876" y="6023476"/>
            <a:ext cx="2057400" cy="365125"/>
          </a:xfrm>
        </p:spPr>
        <p:txBody>
          <a:bodyPr/>
          <a:lstStyle/>
          <a:p>
            <a:fld id="{66B25E83-C66E-45D8-AFF1-6789143A8055}" type="slidenum">
              <a:rPr lang="ko-KR" altLang="en-US" smtClean="0"/>
              <a:pPr/>
              <a:t>8</a:t>
            </a:fld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2245A51-EB68-41D0-861A-67F668B6B313}"/>
              </a:ext>
            </a:extLst>
          </p:cNvPr>
          <p:cNvSpPr txBox="1"/>
          <p:nvPr/>
        </p:nvSpPr>
        <p:spPr>
          <a:xfrm>
            <a:off x="1082268" y="1936025"/>
            <a:ext cx="7138943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500" dirty="0"/>
              <a:t>ATmega128 USART</a:t>
            </a:r>
            <a:r>
              <a:rPr lang="ko-KR" altLang="en-US" sz="1500" dirty="0"/>
              <a:t>의 특징</a:t>
            </a:r>
            <a:endParaRPr lang="en-US" altLang="ko-KR" sz="15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500" dirty="0"/>
              <a:t>동일한 기능을 수행하는 </a:t>
            </a:r>
            <a:r>
              <a:rPr lang="en-US" altLang="ko-KR" sz="1500" dirty="0">
                <a:solidFill>
                  <a:srgbClr val="FF0000"/>
                </a:solidFill>
              </a:rPr>
              <a:t>2</a:t>
            </a:r>
            <a:r>
              <a:rPr lang="ko-KR" altLang="en-US" sz="1500" dirty="0">
                <a:solidFill>
                  <a:srgbClr val="FF0000"/>
                </a:solidFill>
              </a:rPr>
              <a:t>개</a:t>
            </a:r>
            <a:r>
              <a:rPr lang="ko-KR" altLang="en-US" sz="1500" dirty="0"/>
              <a:t>의 </a:t>
            </a:r>
            <a:r>
              <a:rPr lang="en-US" altLang="ko-KR" sz="1500" dirty="0"/>
              <a:t>USART </a:t>
            </a:r>
            <a:r>
              <a:rPr lang="ko-KR" altLang="en-US" sz="1500" dirty="0"/>
              <a:t>직렬통신 포트를 가지고 있음</a:t>
            </a:r>
            <a:endParaRPr lang="en-US" altLang="ko-KR" sz="15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500" dirty="0"/>
              <a:t>동기 및 비동기 전송모드에서 모두 </a:t>
            </a:r>
            <a:r>
              <a:rPr lang="ko-KR" altLang="en-US" sz="1500" dirty="0" err="1">
                <a:solidFill>
                  <a:srgbClr val="FF0000"/>
                </a:solidFill>
              </a:rPr>
              <a:t>전이중</a:t>
            </a:r>
            <a:r>
              <a:rPr lang="ko-KR" altLang="en-US" sz="1500" dirty="0">
                <a:solidFill>
                  <a:srgbClr val="FF0000"/>
                </a:solidFill>
              </a:rPr>
              <a:t> 통신</a:t>
            </a:r>
            <a:r>
              <a:rPr lang="ko-KR" altLang="en-US" sz="1500" dirty="0"/>
              <a:t>이 가능함</a:t>
            </a:r>
            <a:endParaRPr lang="en-US" altLang="ko-KR" sz="15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500" dirty="0"/>
              <a:t>전송 데이터는 </a:t>
            </a:r>
            <a:r>
              <a:rPr lang="en-US" altLang="ko-KR" sz="1500" dirty="0">
                <a:solidFill>
                  <a:srgbClr val="FF0000"/>
                </a:solidFill>
              </a:rPr>
              <a:t>5~9</a:t>
            </a:r>
            <a:r>
              <a:rPr lang="ko-KR" altLang="en-US" sz="1500" dirty="0">
                <a:solidFill>
                  <a:srgbClr val="FF0000"/>
                </a:solidFill>
              </a:rPr>
              <a:t>비트로 설정 </a:t>
            </a:r>
            <a:r>
              <a:rPr lang="ko-KR" altLang="en-US" sz="1500" dirty="0"/>
              <a:t>가능</a:t>
            </a:r>
            <a:endParaRPr lang="en-US" altLang="ko-KR" sz="15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500" dirty="0">
                <a:solidFill>
                  <a:srgbClr val="FF0000"/>
                </a:solidFill>
              </a:rPr>
              <a:t>스톱 비트</a:t>
            </a:r>
            <a:r>
              <a:rPr lang="ko-KR" altLang="en-US" sz="1500" dirty="0"/>
              <a:t>는 </a:t>
            </a:r>
            <a:r>
              <a:rPr lang="en-US" altLang="ko-KR" sz="1500" dirty="0"/>
              <a:t>1~2</a:t>
            </a:r>
            <a:r>
              <a:rPr lang="ko-KR" altLang="en-US" sz="1500" dirty="0"/>
              <a:t>비트로 설정 가능</a:t>
            </a:r>
            <a:endParaRPr lang="en-US" altLang="ko-KR" sz="15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500" dirty="0"/>
              <a:t>에러 검출을 위한 </a:t>
            </a:r>
            <a:r>
              <a:rPr lang="ko-KR" altLang="en-US" sz="1500" dirty="0">
                <a:solidFill>
                  <a:srgbClr val="FF0000"/>
                </a:solidFill>
              </a:rPr>
              <a:t>패리티 비트</a:t>
            </a:r>
            <a:r>
              <a:rPr lang="ko-KR" altLang="en-US" sz="1500" dirty="0"/>
              <a:t> 사용 가능</a:t>
            </a:r>
            <a:endParaRPr lang="en-US" altLang="ko-KR" sz="15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500" dirty="0"/>
              <a:t>송신 완료</a:t>
            </a:r>
            <a:r>
              <a:rPr lang="en-US" altLang="ko-KR" sz="1500" dirty="0"/>
              <a:t>, </a:t>
            </a:r>
            <a:r>
              <a:rPr lang="ko-KR" altLang="en-US" sz="1500" dirty="0"/>
              <a:t>송신 데이터 레지스터 준비완료</a:t>
            </a:r>
            <a:r>
              <a:rPr lang="en-US" altLang="ko-KR" sz="1500" dirty="0"/>
              <a:t>, </a:t>
            </a:r>
            <a:r>
              <a:rPr lang="ko-KR" altLang="en-US" sz="1500" dirty="0"/>
              <a:t>수신 완료 등의 </a:t>
            </a:r>
            <a:r>
              <a:rPr lang="en-US" altLang="ko-KR" sz="1500" dirty="0">
                <a:solidFill>
                  <a:srgbClr val="FF0000"/>
                </a:solidFill>
              </a:rPr>
              <a:t>3</a:t>
            </a:r>
            <a:r>
              <a:rPr lang="ko-KR" altLang="en-US" sz="1500" dirty="0">
                <a:solidFill>
                  <a:srgbClr val="FF0000"/>
                </a:solidFill>
              </a:rPr>
              <a:t>가지 인터럽트</a:t>
            </a:r>
            <a:endParaRPr lang="en-US" altLang="ko-KR" sz="1500" dirty="0">
              <a:solidFill>
                <a:srgbClr val="FF0000"/>
              </a:solidFill>
            </a:endParaRPr>
          </a:p>
          <a:p>
            <a:endParaRPr lang="ko-KR" altLang="en-US" sz="1500" dirty="0"/>
          </a:p>
        </p:txBody>
      </p:sp>
    </p:spTree>
    <p:extLst>
      <p:ext uri="{BB962C8B-B14F-4D97-AF65-F5344CB8AC3E}">
        <p14:creationId xmlns:p14="http://schemas.microsoft.com/office/powerpoint/2010/main" val="27986176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USART </a:t>
            </a:r>
            <a:r>
              <a:rPr lang="ko-KR" altLang="en-US" dirty="0"/>
              <a:t>레지스터</a:t>
            </a:r>
          </a:p>
        </p:txBody>
      </p:sp>
      <p:sp>
        <p:nvSpPr>
          <p:cNvPr id="6" name="슬라이드 번호 개체 틀 3">
            <a:extLst>
              <a:ext uri="{FF2B5EF4-FFF2-40B4-BE49-F238E27FC236}">
                <a16:creationId xmlns:a16="http://schemas.microsoft.com/office/drawing/2014/main" id="{F765C539-7356-4F3D-B4E1-6E6B02C47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34876" y="6023476"/>
            <a:ext cx="2057400" cy="365125"/>
          </a:xfrm>
        </p:spPr>
        <p:txBody>
          <a:bodyPr/>
          <a:lstStyle/>
          <a:p>
            <a:fld id="{66B25E83-C66E-45D8-AFF1-6789143A8055}" type="slidenum">
              <a:rPr lang="ko-KR" altLang="en-US" smtClean="0"/>
              <a:pPr/>
              <a:t>9</a:t>
            </a:fld>
            <a:endParaRPr lang="ko-KR" altLang="en-US" dirty="0"/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3D7DCBD3-890A-456C-AD45-49BFD4059A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8889" y="2092489"/>
            <a:ext cx="5606222" cy="260944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CB5CF5B-5950-4BBF-A098-3E7552AEB7F0}"/>
              </a:ext>
            </a:extLst>
          </p:cNvPr>
          <p:cNvSpPr txBox="1"/>
          <p:nvPr/>
        </p:nvSpPr>
        <p:spPr>
          <a:xfrm>
            <a:off x="2785145" y="4479721"/>
            <a:ext cx="307037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/>
              <a:t>직렬 전송 </a:t>
            </a:r>
            <a:r>
              <a:rPr lang="ko-KR" altLang="en-US" sz="1300" dirty="0" err="1"/>
              <a:t>독장이</a:t>
            </a:r>
            <a:r>
              <a:rPr lang="ko-KR" altLang="en-US" sz="1300" dirty="0"/>
              <a:t> 수행되지 않는 상태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6C8D47-5E68-46B9-BB75-9F1E9BE0FFA5}"/>
              </a:ext>
            </a:extLst>
          </p:cNvPr>
          <p:cNvSpPr txBox="1"/>
          <p:nvPr/>
        </p:nvSpPr>
        <p:spPr>
          <a:xfrm>
            <a:off x="3192011" y="1501629"/>
            <a:ext cx="2759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전송 데이터의 구성 포맷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5B9E84-B54D-483B-92BC-F8954E7D960D}"/>
              </a:ext>
            </a:extLst>
          </p:cNvPr>
          <p:cNvSpPr txBox="1"/>
          <p:nvPr/>
        </p:nvSpPr>
        <p:spPr>
          <a:xfrm>
            <a:off x="1047435" y="5201120"/>
            <a:ext cx="750094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ATmega128</a:t>
            </a:r>
            <a:r>
              <a:rPr lang="ko-KR" altLang="en-US" sz="1500" dirty="0"/>
              <a:t>에서 </a:t>
            </a:r>
            <a:r>
              <a:rPr lang="en-US" altLang="ko-KR" sz="1500" dirty="0"/>
              <a:t>1</a:t>
            </a:r>
            <a:r>
              <a:rPr lang="ko-KR" altLang="en-US" sz="1500" dirty="0"/>
              <a:t>개의 전송 프레임은 최소 </a:t>
            </a:r>
            <a:r>
              <a:rPr lang="en-US" altLang="ko-KR" sz="1500" dirty="0"/>
              <a:t>7</a:t>
            </a:r>
            <a:r>
              <a:rPr lang="ko-KR" altLang="en-US" sz="1500" dirty="0"/>
              <a:t>비트에서 최대 </a:t>
            </a:r>
            <a:r>
              <a:rPr lang="en-US" altLang="ko-KR" sz="1500" dirty="0"/>
              <a:t>13</a:t>
            </a:r>
            <a:r>
              <a:rPr lang="ko-KR" altLang="en-US" sz="1500" dirty="0"/>
              <a:t>비트로 구성될 수 있음</a:t>
            </a:r>
          </a:p>
        </p:txBody>
      </p:sp>
    </p:spTree>
    <p:extLst>
      <p:ext uri="{BB962C8B-B14F-4D97-AF65-F5344CB8AC3E}">
        <p14:creationId xmlns:p14="http://schemas.microsoft.com/office/powerpoint/2010/main" val="1673003955"/>
      </p:ext>
    </p:extLst>
  </p:cSld>
  <p:clrMapOvr>
    <a:masterClrMapping/>
  </p:clrMapOvr>
</p:sld>
</file>

<file path=ppt/theme/_rels/them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image" Target="../media/image4.jpeg"/></Relationships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가을">
  <a:themeElements>
    <a:clrScheme name="가을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가을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가을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16534</TotalTime>
  <Words>1251</Words>
  <Application>Microsoft Office PowerPoint</Application>
  <PresentationFormat>화면 슬라이드 쇼(4:3)</PresentationFormat>
  <Paragraphs>242</Paragraphs>
  <Slides>24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24</vt:i4>
      </vt:variant>
    </vt:vector>
  </HeadingPairs>
  <TitlesOfParts>
    <vt:vector size="38" baseType="lpstr">
      <vt:lpstr>FM College Team</vt:lpstr>
      <vt:lpstr>HY견고딕</vt:lpstr>
      <vt:lpstr>HY견명조</vt:lpstr>
      <vt:lpstr>HY얕은샘물M</vt:lpstr>
      <vt:lpstr>굴림</vt:lpstr>
      <vt:lpstr>맑은 고딕</vt:lpstr>
      <vt:lpstr>Arial</vt:lpstr>
      <vt:lpstr>Forte</vt:lpstr>
      <vt:lpstr>Franklin Gothic Demi</vt:lpstr>
      <vt:lpstr>Tw Cen MT</vt:lpstr>
      <vt:lpstr>Wingdings</vt:lpstr>
      <vt:lpstr>Wingdings 2</vt:lpstr>
      <vt:lpstr>Office 테마</vt:lpstr>
      <vt:lpstr>가을</vt:lpstr>
      <vt:lpstr>  USART (5주차) </vt:lpstr>
      <vt:lpstr>PowerPoint 프레젠테이션</vt:lpstr>
      <vt:lpstr>1. 직렬통신과 병렬통신</vt:lpstr>
      <vt:lpstr>2. 동기, 비동기란 무엇인가</vt:lpstr>
      <vt:lpstr>2. 동기, 비동기란 무엇인가</vt:lpstr>
      <vt:lpstr>3. 전이중, 반이중 통신방식</vt:lpstr>
      <vt:lpstr>4. Polling 방식, Interrupt 방식</vt:lpstr>
      <vt:lpstr>5. USART 레지스터</vt:lpstr>
      <vt:lpstr>5. USART 레지스터</vt:lpstr>
      <vt:lpstr>5. USART 레지스터</vt:lpstr>
      <vt:lpstr>5. USART 레지스터</vt:lpstr>
      <vt:lpstr>5. USART 레지스터</vt:lpstr>
      <vt:lpstr>5. USART 레지스터</vt:lpstr>
      <vt:lpstr>5. USART 레지스터</vt:lpstr>
      <vt:lpstr>5. USART 레지스터</vt:lpstr>
      <vt:lpstr>5. USART 레지스터</vt:lpstr>
      <vt:lpstr>5. USART 레지스터</vt:lpstr>
      <vt:lpstr>5. USART 레지스터</vt:lpstr>
      <vt:lpstr>5. USART 레지스터</vt:lpstr>
      <vt:lpstr>6. USART 코드 소개</vt:lpstr>
      <vt:lpstr>6. USART 코드 소개</vt:lpstr>
      <vt:lpstr>6. USART 코드 소개</vt:lpstr>
      <vt:lpstr>6. USART 실습 영상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Jisu Kim</dc:creator>
  <cp:lastModifiedBy>공성진</cp:lastModifiedBy>
  <cp:revision>304</cp:revision>
  <cp:lastPrinted>2015-03-30T03:55:36Z</cp:lastPrinted>
  <dcterms:created xsi:type="dcterms:W3CDTF">2015-01-07T14:56:26Z</dcterms:created>
  <dcterms:modified xsi:type="dcterms:W3CDTF">2021-11-04T09:46:31Z</dcterms:modified>
</cp:coreProperties>
</file>